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7"/>
  </p:notesMasterIdLst>
  <p:sldIdLst>
    <p:sldId id="256" r:id="rId2"/>
    <p:sldId id="257" r:id="rId3"/>
    <p:sldId id="297" r:id="rId4"/>
    <p:sldId id="259" r:id="rId5"/>
    <p:sldId id="299" r:id="rId6"/>
    <p:sldId id="300" r:id="rId7"/>
    <p:sldId id="260" r:id="rId8"/>
    <p:sldId id="298" r:id="rId9"/>
    <p:sldId id="301" r:id="rId10"/>
    <p:sldId id="302" r:id="rId11"/>
    <p:sldId id="265" r:id="rId12"/>
    <p:sldId id="303" r:id="rId13"/>
    <p:sldId id="305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270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63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59C71-322D-4060-8559-41345AEA57D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CA81B0-2593-481A-BBF6-C75D56EEDFDA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Prime Minister</a:t>
          </a:r>
        </a:p>
      </dgm:t>
    </dgm:pt>
    <dgm:pt modelId="{A2DE3E10-019C-474D-BF28-DE049C5C69C9}" type="parTrans" cxnId="{DF0415A7-5F20-481B-A3BC-9C6A0E8FCD4C}">
      <dgm:prSet/>
      <dgm:spPr/>
      <dgm:t>
        <a:bodyPr/>
        <a:lstStyle/>
        <a:p>
          <a:endParaRPr lang="en-US"/>
        </a:p>
      </dgm:t>
    </dgm:pt>
    <dgm:pt modelId="{BE90EF8E-5218-4AF5-801E-721B7EFE21C1}" type="sibTrans" cxnId="{DF0415A7-5F20-481B-A3BC-9C6A0E8FCD4C}">
      <dgm:prSet/>
      <dgm:spPr/>
      <dgm:t>
        <a:bodyPr/>
        <a:lstStyle/>
        <a:p>
          <a:endParaRPr lang="en-US"/>
        </a:p>
      </dgm:t>
    </dgm:pt>
    <dgm:pt modelId="{CE868505-480F-451B-9B4A-D61EC59362E4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Legislature</a:t>
          </a:r>
        </a:p>
      </dgm:t>
    </dgm:pt>
    <dgm:pt modelId="{997D1C5B-4484-4656-9800-9A30188B6B52}" type="parTrans" cxnId="{5C543530-1625-4EDE-98A2-9CF80AA3234A}">
      <dgm:prSet/>
      <dgm:spPr/>
      <dgm:t>
        <a:bodyPr/>
        <a:lstStyle/>
        <a:p>
          <a:endParaRPr lang="en-US"/>
        </a:p>
      </dgm:t>
    </dgm:pt>
    <dgm:pt modelId="{0C2D3C9C-A909-4EE2-839F-5EF14EAF068C}" type="sibTrans" cxnId="{5C543530-1625-4EDE-98A2-9CF80AA3234A}">
      <dgm:prSet/>
      <dgm:spPr/>
      <dgm:t>
        <a:bodyPr/>
        <a:lstStyle/>
        <a:p>
          <a:endParaRPr lang="en-US"/>
        </a:p>
      </dgm:t>
    </dgm:pt>
    <dgm:pt modelId="{29E3DFDF-2FFD-4327-8D8E-DCE92D25B704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Voters</a:t>
          </a:r>
        </a:p>
      </dgm:t>
    </dgm:pt>
    <dgm:pt modelId="{8FE003BC-21BE-4FEC-A9A2-DDD0ACCF46EB}" type="parTrans" cxnId="{08E7E19E-0A4C-41B2-86F3-D113AC06AB16}">
      <dgm:prSet/>
      <dgm:spPr/>
      <dgm:t>
        <a:bodyPr/>
        <a:lstStyle/>
        <a:p>
          <a:endParaRPr lang="en-US"/>
        </a:p>
      </dgm:t>
    </dgm:pt>
    <dgm:pt modelId="{994C28CA-6C11-4DB4-9C7F-B69C20DEE365}" type="sibTrans" cxnId="{08E7E19E-0A4C-41B2-86F3-D113AC06AB16}">
      <dgm:prSet/>
      <dgm:spPr/>
      <dgm:t>
        <a:bodyPr/>
        <a:lstStyle/>
        <a:p>
          <a:endParaRPr lang="en-US"/>
        </a:p>
      </dgm:t>
    </dgm:pt>
    <dgm:pt modelId="{A0CF2D5B-D76C-4727-BDCA-FEF6EE7EE660}" type="pres">
      <dgm:prSet presAssocID="{0EF59C71-322D-4060-8559-41345AEA57D0}" presName="Name0" presStyleCnt="0">
        <dgm:presLayoutVars>
          <dgm:dir/>
          <dgm:animLvl val="lvl"/>
          <dgm:resizeHandles val="exact"/>
        </dgm:presLayoutVars>
      </dgm:prSet>
      <dgm:spPr/>
    </dgm:pt>
    <dgm:pt modelId="{FCE23088-2FD2-4936-A424-18642541E14B}" type="pres">
      <dgm:prSet presAssocID="{E9CA81B0-2593-481A-BBF6-C75D56EEDFDA}" presName="Name8" presStyleCnt="0"/>
      <dgm:spPr/>
    </dgm:pt>
    <dgm:pt modelId="{AD2506D3-C2B8-4686-BA57-1F3D9FC60415}" type="pres">
      <dgm:prSet presAssocID="{E9CA81B0-2593-481A-BBF6-C75D56EEDFD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803C-A223-4762-8B91-C32382BDDBDF}" type="pres">
      <dgm:prSet presAssocID="{E9CA81B0-2593-481A-BBF6-C75D56EEDF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362F9-A006-42D6-85F1-81D947F254AF}" type="pres">
      <dgm:prSet presAssocID="{CE868505-480F-451B-9B4A-D61EC59362E4}" presName="Name8" presStyleCnt="0"/>
      <dgm:spPr/>
    </dgm:pt>
    <dgm:pt modelId="{F3708231-1697-4515-9A9E-2FB0B77616BC}" type="pres">
      <dgm:prSet presAssocID="{CE868505-480F-451B-9B4A-D61EC59362E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E8DD2-DC97-4032-9702-5794B7F4FB6B}" type="pres">
      <dgm:prSet presAssocID="{CE868505-480F-451B-9B4A-D61EC59362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26B5-2EC2-4DBA-A604-CC669F671174}" type="pres">
      <dgm:prSet presAssocID="{29E3DFDF-2FFD-4327-8D8E-DCE92D25B704}" presName="Name8" presStyleCnt="0"/>
      <dgm:spPr/>
    </dgm:pt>
    <dgm:pt modelId="{E3E48ABE-CDCB-4E50-9E7F-6DBF21613FA9}" type="pres">
      <dgm:prSet presAssocID="{29E3DFDF-2FFD-4327-8D8E-DCE92D25B70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89858-E8E9-42EF-AAB5-3813F64DB036}" type="pres">
      <dgm:prSet presAssocID="{29E3DFDF-2FFD-4327-8D8E-DCE92D25B7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7E19E-0A4C-41B2-86F3-D113AC06AB16}" srcId="{0EF59C71-322D-4060-8559-41345AEA57D0}" destId="{29E3DFDF-2FFD-4327-8D8E-DCE92D25B704}" srcOrd="2" destOrd="0" parTransId="{8FE003BC-21BE-4FEC-A9A2-DDD0ACCF46EB}" sibTransId="{994C28CA-6C11-4DB4-9C7F-B69C20DEE365}"/>
    <dgm:cxn modelId="{FDEBEA8F-F066-499D-A483-0089F09FD983}" type="presOf" srcId="{CE868505-480F-451B-9B4A-D61EC59362E4}" destId="{984E8DD2-DC97-4032-9702-5794B7F4FB6B}" srcOrd="1" destOrd="0" presId="urn:microsoft.com/office/officeart/2005/8/layout/pyramid1"/>
    <dgm:cxn modelId="{4653B581-4833-4539-9416-0BF6BF174CD9}" type="presOf" srcId="{29E3DFDF-2FFD-4327-8D8E-DCE92D25B704}" destId="{A6989858-E8E9-42EF-AAB5-3813F64DB036}" srcOrd="1" destOrd="0" presId="urn:microsoft.com/office/officeart/2005/8/layout/pyramid1"/>
    <dgm:cxn modelId="{A7B8FD58-5B57-4284-9A65-100243FE9CCD}" type="presOf" srcId="{29E3DFDF-2FFD-4327-8D8E-DCE92D25B704}" destId="{E3E48ABE-CDCB-4E50-9E7F-6DBF21613FA9}" srcOrd="0" destOrd="0" presId="urn:microsoft.com/office/officeart/2005/8/layout/pyramid1"/>
    <dgm:cxn modelId="{5C543530-1625-4EDE-98A2-9CF80AA3234A}" srcId="{0EF59C71-322D-4060-8559-41345AEA57D0}" destId="{CE868505-480F-451B-9B4A-D61EC59362E4}" srcOrd="1" destOrd="0" parTransId="{997D1C5B-4484-4656-9800-9A30188B6B52}" sibTransId="{0C2D3C9C-A909-4EE2-839F-5EF14EAF068C}"/>
    <dgm:cxn modelId="{75FDB2B0-0571-4171-8D96-8E119EAFC707}" type="presOf" srcId="{E9CA81B0-2593-481A-BBF6-C75D56EEDFDA}" destId="{8A64803C-A223-4762-8B91-C32382BDDBDF}" srcOrd="1" destOrd="0" presId="urn:microsoft.com/office/officeart/2005/8/layout/pyramid1"/>
    <dgm:cxn modelId="{DF0415A7-5F20-481B-A3BC-9C6A0E8FCD4C}" srcId="{0EF59C71-322D-4060-8559-41345AEA57D0}" destId="{E9CA81B0-2593-481A-BBF6-C75D56EEDFDA}" srcOrd="0" destOrd="0" parTransId="{A2DE3E10-019C-474D-BF28-DE049C5C69C9}" sibTransId="{BE90EF8E-5218-4AF5-801E-721B7EFE21C1}"/>
    <dgm:cxn modelId="{90BE504A-20C4-4CD3-B2FF-9139A5E86CAD}" type="presOf" srcId="{E9CA81B0-2593-481A-BBF6-C75D56EEDFDA}" destId="{AD2506D3-C2B8-4686-BA57-1F3D9FC60415}" srcOrd="0" destOrd="0" presId="urn:microsoft.com/office/officeart/2005/8/layout/pyramid1"/>
    <dgm:cxn modelId="{C3EB6228-78AA-4FE6-9FCD-AE89E7A6FD54}" type="presOf" srcId="{0EF59C71-322D-4060-8559-41345AEA57D0}" destId="{A0CF2D5B-D76C-4727-BDCA-FEF6EE7EE660}" srcOrd="0" destOrd="0" presId="urn:microsoft.com/office/officeart/2005/8/layout/pyramid1"/>
    <dgm:cxn modelId="{775DB0F3-278A-4D4D-82BC-190298182D8F}" type="presOf" srcId="{CE868505-480F-451B-9B4A-D61EC59362E4}" destId="{F3708231-1697-4515-9A9E-2FB0B77616BC}" srcOrd="0" destOrd="0" presId="urn:microsoft.com/office/officeart/2005/8/layout/pyramid1"/>
    <dgm:cxn modelId="{2DD82939-F2DC-4A03-A3DF-E7C08670B21E}" type="presParOf" srcId="{A0CF2D5B-D76C-4727-BDCA-FEF6EE7EE660}" destId="{FCE23088-2FD2-4936-A424-18642541E14B}" srcOrd="0" destOrd="0" presId="urn:microsoft.com/office/officeart/2005/8/layout/pyramid1"/>
    <dgm:cxn modelId="{41B2D588-E4DF-4CA3-BE87-CB48ED4145FA}" type="presParOf" srcId="{FCE23088-2FD2-4936-A424-18642541E14B}" destId="{AD2506D3-C2B8-4686-BA57-1F3D9FC60415}" srcOrd="0" destOrd="0" presId="urn:microsoft.com/office/officeart/2005/8/layout/pyramid1"/>
    <dgm:cxn modelId="{FF2136B6-DC53-47AA-B996-F77A31ABE65A}" type="presParOf" srcId="{FCE23088-2FD2-4936-A424-18642541E14B}" destId="{8A64803C-A223-4762-8B91-C32382BDDBDF}" srcOrd="1" destOrd="0" presId="urn:microsoft.com/office/officeart/2005/8/layout/pyramid1"/>
    <dgm:cxn modelId="{9AA718BD-5746-48FA-9BD2-EF9CB971DC71}" type="presParOf" srcId="{A0CF2D5B-D76C-4727-BDCA-FEF6EE7EE660}" destId="{7DD362F9-A006-42D6-85F1-81D947F254AF}" srcOrd="1" destOrd="0" presId="urn:microsoft.com/office/officeart/2005/8/layout/pyramid1"/>
    <dgm:cxn modelId="{01D10724-5DB8-4116-91BA-B1892354431F}" type="presParOf" srcId="{7DD362F9-A006-42D6-85F1-81D947F254AF}" destId="{F3708231-1697-4515-9A9E-2FB0B77616BC}" srcOrd="0" destOrd="0" presId="urn:microsoft.com/office/officeart/2005/8/layout/pyramid1"/>
    <dgm:cxn modelId="{85F43B6C-6AEC-4B2D-9457-4C47511B2D1A}" type="presParOf" srcId="{7DD362F9-A006-42D6-85F1-81D947F254AF}" destId="{984E8DD2-DC97-4032-9702-5794B7F4FB6B}" srcOrd="1" destOrd="0" presId="urn:microsoft.com/office/officeart/2005/8/layout/pyramid1"/>
    <dgm:cxn modelId="{8937B7ED-B625-47DF-80A3-F4BF9DE26CAB}" type="presParOf" srcId="{A0CF2D5B-D76C-4727-BDCA-FEF6EE7EE660}" destId="{8C6426B5-2EC2-4DBA-A604-CC669F671174}" srcOrd="2" destOrd="0" presId="urn:microsoft.com/office/officeart/2005/8/layout/pyramid1"/>
    <dgm:cxn modelId="{A509457F-31A4-4F3C-9FB8-6CE8CB4787EE}" type="presParOf" srcId="{8C6426B5-2EC2-4DBA-A604-CC669F671174}" destId="{E3E48ABE-CDCB-4E50-9E7F-6DBF21613FA9}" srcOrd="0" destOrd="0" presId="urn:microsoft.com/office/officeart/2005/8/layout/pyramid1"/>
    <dgm:cxn modelId="{34CC115E-CB0E-45ED-A1F6-955C68D8A4ED}" type="presParOf" srcId="{8C6426B5-2EC2-4DBA-A604-CC669F671174}" destId="{A6989858-E8E9-42EF-AAB5-3813F64DB0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5637BD-FD92-4BCA-92DC-F47EDAEE86C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F25310-C769-47EC-836F-C0734181D750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Voters</a:t>
          </a:r>
        </a:p>
      </dgm:t>
    </dgm:pt>
    <dgm:pt modelId="{CA80E6A2-C432-4C24-B6F3-87B97B6E25E1}" type="parTrans" cxnId="{4E2D8EA2-08A2-4742-9E26-1F5818485394}">
      <dgm:prSet/>
      <dgm:spPr/>
      <dgm:t>
        <a:bodyPr/>
        <a:lstStyle/>
        <a:p>
          <a:endParaRPr lang="en-US"/>
        </a:p>
      </dgm:t>
    </dgm:pt>
    <dgm:pt modelId="{3A3A5713-B8C3-4198-A288-FCAA3440E588}" type="sibTrans" cxnId="{4E2D8EA2-08A2-4742-9E26-1F5818485394}">
      <dgm:prSet/>
      <dgm:spPr/>
      <dgm:t>
        <a:bodyPr/>
        <a:lstStyle/>
        <a:p>
          <a:endParaRPr lang="en-US"/>
        </a:p>
      </dgm:t>
    </dgm:pt>
    <dgm:pt modelId="{F48AEB94-7BE0-45A3-BDE5-FA76EB3CD588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Legislature</a:t>
          </a:r>
        </a:p>
      </dgm:t>
    </dgm:pt>
    <dgm:pt modelId="{F8489610-9D65-44D3-900F-3BAA8FEC55D1}" type="parTrans" cxnId="{5F5360FA-2855-48BC-92A6-1145E87FD4C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7B89C1F-1421-4794-BB84-7071921F2881}" type="sibTrans" cxnId="{5F5360FA-2855-48BC-92A6-1145E87FD4CD}">
      <dgm:prSet/>
      <dgm:spPr/>
      <dgm:t>
        <a:bodyPr/>
        <a:lstStyle/>
        <a:p>
          <a:endParaRPr lang="en-US"/>
        </a:p>
      </dgm:t>
    </dgm:pt>
    <dgm:pt modelId="{B0575D04-6044-4D80-9951-5429AA9DFE59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President</a:t>
          </a:r>
        </a:p>
      </dgm:t>
    </dgm:pt>
    <dgm:pt modelId="{030ADA94-D56C-479B-B47D-440F03F5FA5F}" type="parTrans" cxnId="{B0963262-00CA-4DD2-98D3-0C8DDFEDA1F4}">
      <dgm:prSet/>
      <dgm:spPr/>
      <dgm:t>
        <a:bodyPr/>
        <a:lstStyle/>
        <a:p>
          <a:endParaRPr lang="en-US"/>
        </a:p>
      </dgm:t>
    </dgm:pt>
    <dgm:pt modelId="{89E397FF-A3F9-4351-BF46-D555A8FFC2C5}" type="sibTrans" cxnId="{B0963262-00CA-4DD2-98D3-0C8DDFEDA1F4}">
      <dgm:prSet/>
      <dgm:spPr/>
      <dgm:t>
        <a:bodyPr/>
        <a:lstStyle/>
        <a:p>
          <a:endParaRPr lang="en-US"/>
        </a:p>
      </dgm:t>
    </dgm:pt>
    <dgm:pt modelId="{14EBEC82-DC12-4B6B-8CAC-8EEF3F247E36}" type="pres">
      <dgm:prSet presAssocID="{8C5637BD-FD92-4BCA-92DC-F47EDAEE86C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B1D71D-A2CA-4CA7-A793-70424EBEEEF1}" type="pres">
      <dgm:prSet presAssocID="{B9F25310-C769-47EC-836F-C0734181D750}" presName="centerShape" presStyleLbl="node0" presStyleIdx="0" presStyleCnt="1" custLinFactNeighborX="1974" custLinFactNeighborY="29552"/>
      <dgm:spPr/>
      <dgm:t>
        <a:bodyPr/>
        <a:lstStyle/>
        <a:p>
          <a:endParaRPr lang="en-US"/>
        </a:p>
      </dgm:t>
    </dgm:pt>
    <dgm:pt modelId="{55FB43D3-F660-493D-9081-F3FDC0852E64}" type="pres">
      <dgm:prSet presAssocID="{F8489610-9D65-44D3-900F-3BAA8FEC55D1}" presName="parTrans" presStyleLbl="bgSibTrans2D1" presStyleIdx="0" presStyleCnt="2" custAng="11014482" custScaleX="34322" custScaleY="171385" custLinFactY="100000" custLinFactNeighborX="6372" custLinFactNeighborY="131025"/>
      <dgm:spPr/>
      <dgm:t>
        <a:bodyPr/>
        <a:lstStyle/>
        <a:p>
          <a:endParaRPr lang="en-US"/>
        </a:p>
      </dgm:t>
    </dgm:pt>
    <dgm:pt modelId="{BF36474D-5FBF-49FA-9B0E-E3B45BC25898}" type="pres">
      <dgm:prSet presAssocID="{F48AEB94-7BE0-45A3-BDE5-FA76EB3CD588}" presName="node" presStyleLbl="node1" presStyleIdx="0" presStyleCnt="2" custScaleX="164026" custScaleY="299378" custRadScaleRad="121262" custRadScaleInc="25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8848B-B211-4C4C-8782-959924C7E287}" type="pres">
      <dgm:prSet presAssocID="{030ADA94-D56C-479B-B47D-440F03F5FA5F}" presName="parTrans" presStyleLbl="bgSibTrans2D1" presStyleIdx="1" presStyleCnt="2" custAng="7860580" custFlipHor="1" custScaleX="34398" custScaleY="173721" custLinFactY="100000" custLinFactNeighborX="-1621" custLinFactNeighborY="133662"/>
      <dgm:spPr/>
      <dgm:t>
        <a:bodyPr/>
        <a:lstStyle/>
        <a:p>
          <a:endParaRPr lang="en-US"/>
        </a:p>
      </dgm:t>
    </dgm:pt>
    <dgm:pt modelId="{AF3B7247-CD92-4808-ADC5-EAFBB80AABBC}" type="pres">
      <dgm:prSet presAssocID="{B0575D04-6044-4D80-9951-5429AA9DFE59}" presName="node" presStyleLbl="node1" presStyleIdx="1" presStyleCnt="2" custScaleX="150128" custScaleY="299068" custRadScaleRad="120323" custRadScaleInc="-26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9732F5-83A0-4F12-8780-14F63360B727}" type="presOf" srcId="{B0575D04-6044-4D80-9951-5429AA9DFE59}" destId="{AF3B7247-CD92-4808-ADC5-EAFBB80AABBC}" srcOrd="0" destOrd="0" presId="urn:microsoft.com/office/officeart/2005/8/layout/radial4"/>
    <dgm:cxn modelId="{5F5360FA-2855-48BC-92A6-1145E87FD4CD}" srcId="{B9F25310-C769-47EC-836F-C0734181D750}" destId="{F48AEB94-7BE0-45A3-BDE5-FA76EB3CD588}" srcOrd="0" destOrd="0" parTransId="{F8489610-9D65-44D3-900F-3BAA8FEC55D1}" sibTransId="{A7B89C1F-1421-4794-BB84-7071921F2881}"/>
    <dgm:cxn modelId="{63703053-C9F6-46D4-9342-7E1D7978E039}" type="presOf" srcId="{8C5637BD-FD92-4BCA-92DC-F47EDAEE86CB}" destId="{14EBEC82-DC12-4B6B-8CAC-8EEF3F247E36}" srcOrd="0" destOrd="0" presId="urn:microsoft.com/office/officeart/2005/8/layout/radial4"/>
    <dgm:cxn modelId="{B0963262-00CA-4DD2-98D3-0C8DDFEDA1F4}" srcId="{B9F25310-C769-47EC-836F-C0734181D750}" destId="{B0575D04-6044-4D80-9951-5429AA9DFE59}" srcOrd="1" destOrd="0" parTransId="{030ADA94-D56C-479B-B47D-440F03F5FA5F}" sibTransId="{89E397FF-A3F9-4351-BF46-D555A8FFC2C5}"/>
    <dgm:cxn modelId="{03270FF2-AD92-497B-8422-1B3DF1FDEBBE}" type="presOf" srcId="{030ADA94-D56C-479B-B47D-440F03F5FA5F}" destId="{E618848B-B211-4C4C-8782-959924C7E287}" srcOrd="0" destOrd="0" presId="urn:microsoft.com/office/officeart/2005/8/layout/radial4"/>
    <dgm:cxn modelId="{81C1B57F-EB2A-417F-9A7C-6C141F6AFCE2}" type="presOf" srcId="{B9F25310-C769-47EC-836F-C0734181D750}" destId="{43B1D71D-A2CA-4CA7-A793-70424EBEEEF1}" srcOrd="0" destOrd="0" presId="urn:microsoft.com/office/officeart/2005/8/layout/radial4"/>
    <dgm:cxn modelId="{4E2D8EA2-08A2-4742-9E26-1F5818485394}" srcId="{8C5637BD-FD92-4BCA-92DC-F47EDAEE86CB}" destId="{B9F25310-C769-47EC-836F-C0734181D750}" srcOrd="0" destOrd="0" parTransId="{CA80E6A2-C432-4C24-B6F3-87B97B6E25E1}" sibTransId="{3A3A5713-B8C3-4198-A288-FCAA3440E588}"/>
    <dgm:cxn modelId="{C910876C-B6ED-4320-AF4E-244E1151A562}" type="presOf" srcId="{F48AEB94-7BE0-45A3-BDE5-FA76EB3CD588}" destId="{BF36474D-5FBF-49FA-9B0E-E3B45BC25898}" srcOrd="0" destOrd="0" presId="urn:microsoft.com/office/officeart/2005/8/layout/radial4"/>
    <dgm:cxn modelId="{FED65BC9-2642-4668-910A-C3FC26796F34}" type="presOf" srcId="{F8489610-9D65-44D3-900F-3BAA8FEC55D1}" destId="{55FB43D3-F660-493D-9081-F3FDC0852E64}" srcOrd="0" destOrd="0" presId="urn:microsoft.com/office/officeart/2005/8/layout/radial4"/>
    <dgm:cxn modelId="{541CA6AF-38BD-4A07-9154-B7C4448E7168}" type="presParOf" srcId="{14EBEC82-DC12-4B6B-8CAC-8EEF3F247E36}" destId="{43B1D71D-A2CA-4CA7-A793-70424EBEEEF1}" srcOrd="0" destOrd="0" presId="urn:microsoft.com/office/officeart/2005/8/layout/radial4"/>
    <dgm:cxn modelId="{70488E56-DA06-4D48-8D9D-88B5CB8D428D}" type="presParOf" srcId="{14EBEC82-DC12-4B6B-8CAC-8EEF3F247E36}" destId="{55FB43D3-F660-493D-9081-F3FDC0852E64}" srcOrd="1" destOrd="0" presId="urn:microsoft.com/office/officeart/2005/8/layout/radial4"/>
    <dgm:cxn modelId="{846E8764-3499-4CA2-B2AA-1480DC20CC0C}" type="presParOf" srcId="{14EBEC82-DC12-4B6B-8CAC-8EEF3F247E36}" destId="{BF36474D-5FBF-49FA-9B0E-E3B45BC25898}" srcOrd="2" destOrd="0" presId="urn:microsoft.com/office/officeart/2005/8/layout/radial4"/>
    <dgm:cxn modelId="{03059709-BE55-4D77-8DA0-4826D95C1D1B}" type="presParOf" srcId="{14EBEC82-DC12-4B6B-8CAC-8EEF3F247E36}" destId="{E618848B-B211-4C4C-8782-959924C7E287}" srcOrd="3" destOrd="0" presId="urn:microsoft.com/office/officeart/2005/8/layout/radial4"/>
    <dgm:cxn modelId="{DFEF367C-3CBA-483F-AECD-565038A664E9}" type="presParOf" srcId="{14EBEC82-DC12-4B6B-8CAC-8EEF3F247E36}" destId="{AF3B7247-CD92-4808-ADC5-EAFBB80AABB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506D3-C2B8-4686-BA57-1F3D9FC60415}">
      <dsp:nvSpPr>
        <dsp:cNvPr id="0" name=""/>
        <dsp:cNvSpPr/>
      </dsp:nvSpPr>
      <dsp:spPr>
        <a:xfrm>
          <a:off x="1269999" y="0"/>
          <a:ext cx="1270000" cy="1371600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>
              <a:solidFill>
                <a:srgbClr val="000000"/>
              </a:solidFill>
            </a:rPr>
            <a:t>Prime Minister</a:t>
          </a:r>
        </a:p>
      </dsp:txBody>
      <dsp:txXfrm>
        <a:off x="1269999" y="0"/>
        <a:ext cx="1270000" cy="1371600"/>
      </dsp:txXfrm>
    </dsp:sp>
    <dsp:sp modelId="{F3708231-1697-4515-9A9E-2FB0B77616BC}">
      <dsp:nvSpPr>
        <dsp:cNvPr id="0" name=""/>
        <dsp:cNvSpPr/>
      </dsp:nvSpPr>
      <dsp:spPr>
        <a:xfrm>
          <a:off x="634999" y="1371600"/>
          <a:ext cx="2540000" cy="1371600"/>
        </a:xfrm>
        <a:prstGeom prst="trapezoid">
          <a:avLst>
            <a:gd name="adj" fmla="val 462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>
              <a:solidFill>
                <a:srgbClr val="000000"/>
              </a:solidFill>
            </a:rPr>
            <a:t>Legislature</a:t>
          </a:r>
        </a:p>
      </dsp:txBody>
      <dsp:txXfrm>
        <a:off x="1079499" y="1371600"/>
        <a:ext cx="1651000" cy="1371600"/>
      </dsp:txXfrm>
    </dsp:sp>
    <dsp:sp modelId="{E3E48ABE-CDCB-4E50-9E7F-6DBF21613FA9}">
      <dsp:nvSpPr>
        <dsp:cNvPr id="0" name=""/>
        <dsp:cNvSpPr/>
      </dsp:nvSpPr>
      <dsp:spPr>
        <a:xfrm>
          <a:off x="0" y="2743200"/>
          <a:ext cx="3810000" cy="1371600"/>
        </a:xfrm>
        <a:prstGeom prst="trapezoid">
          <a:avLst>
            <a:gd name="adj" fmla="val 462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>
              <a:solidFill>
                <a:srgbClr val="000000"/>
              </a:solidFill>
            </a:rPr>
            <a:t>Voters</a:t>
          </a:r>
        </a:p>
      </dsp:txBody>
      <dsp:txXfrm>
        <a:off x="666749" y="2743200"/>
        <a:ext cx="2476500" cy="137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1D71D-A2CA-4CA7-A793-70424EBEEEF1}">
      <dsp:nvSpPr>
        <dsp:cNvPr id="0" name=""/>
        <dsp:cNvSpPr/>
      </dsp:nvSpPr>
      <dsp:spPr>
        <a:xfrm>
          <a:off x="1351118" y="3036570"/>
          <a:ext cx="1154430" cy="1154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rgbClr val="000000"/>
              </a:solidFill>
            </a:rPr>
            <a:t>Voters</a:t>
          </a:r>
        </a:p>
      </dsp:txBody>
      <dsp:txXfrm>
        <a:off x="1520180" y="3205632"/>
        <a:ext cx="816306" cy="816306"/>
      </dsp:txXfrm>
    </dsp:sp>
    <dsp:sp modelId="{55FB43D3-F660-493D-9081-F3FDC0852E64}">
      <dsp:nvSpPr>
        <dsp:cNvPr id="0" name=""/>
        <dsp:cNvSpPr/>
      </dsp:nvSpPr>
      <dsp:spPr>
        <a:xfrm rot="4121528">
          <a:off x="1051045" y="2631037"/>
          <a:ext cx="635272" cy="5638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6474D-5FBF-49FA-9B0E-E3B45BC25898}">
      <dsp:nvSpPr>
        <dsp:cNvPr id="0" name=""/>
        <dsp:cNvSpPr/>
      </dsp:nvSpPr>
      <dsp:spPr>
        <a:xfrm>
          <a:off x="-38098" y="2"/>
          <a:ext cx="1798887" cy="2626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0000"/>
              </a:solidFill>
            </a:rPr>
            <a:t>Legislature</a:t>
          </a:r>
        </a:p>
      </dsp:txBody>
      <dsp:txXfrm>
        <a:off x="14590" y="52690"/>
        <a:ext cx="1693511" cy="2521267"/>
      </dsp:txXfrm>
    </dsp:sp>
    <dsp:sp modelId="{E618848B-B211-4C4C-8782-959924C7E287}">
      <dsp:nvSpPr>
        <dsp:cNvPr id="0" name=""/>
        <dsp:cNvSpPr/>
      </dsp:nvSpPr>
      <dsp:spPr>
        <a:xfrm rot="17839746" flipH="1">
          <a:off x="2173420" y="2629094"/>
          <a:ext cx="617456" cy="571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B7247-CD92-4808-ADC5-EAFBB80AABBC}">
      <dsp:nvSpPr>
        <dsp:cNvPr id="0" name=""/>
        <dsp:cNvSpPr/>
      </dsp:nvSpPr>
      <dsp:spPr>
        <a:xfrm>
          <a:off x="2019303" y="0"/>
          <a:ext cx="1646466" cy="2623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0000"/>
              </a:solidFill>
            </a:rPr>
            <a:t>President</a:t>
          </a:r>
        </a:p>
      </dsp:txBody>
      <dsp:txXfrm>
        <a:off x="2067526" y="48223"/>
        <a:ext cx="1550020" cy="2527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303034-A8DB-44B6-A112-91583AF69F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2B646-4034-4E10-8F17-1D8F18422A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5BCF07-EF8E-4433-97E4-124344CBD797}" type="datetimeFigureOut">
              <a:rPr lang="en-US"/>
              <a:pPr>
                <a:defRPr/>
              </a:pPr>
              <a:t>10/25/2019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CDB7BA-338B-4E10-9799-DE16CEF66A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24B283C-BA39-47B3-A485-6328A24C5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E4167-60BE-40E3-B17E-F6351082D1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618D7-C22F-4962-9E34-3DD5CBA5E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F278BD-8D9B-4EC1-8260-D81D49E08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66031AC-0CA2-4867-A393-A280D74299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7EE624C6-066F-4C45-BE95-D8F0553217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8460815-F745-416A-A8DD-E24ECDBBEC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7034EC-FAF1-4CC0-A555-ADE0889E64CE}" type="slidenum">
              <a:rPr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7228E46-0175-4F18-8C06-0EB3E0A93A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489EC33A-93F9-4D17-9018-05F0F1C8C0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6747FA6-E046-4CE5-91EC-C1DD044F2E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6480EE-12D3-4A76-915B-2A5E18ADC158}" type="slidenum">
              <a:rPr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817C613-7F13-4A58-8CE8-131B6AF113C5}"/>
              </a:ext>
            </a:extLst>
          </p:cNvPr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B92CAF9-A920-4DE3-A91E-69325E8718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4">
                <a:extLst>
                  <a:ext uri="{FF2B5EF4-FFF2-40B4-BE49-F238E27FC236}">
                    <a16:creationId xmlns:a16="http://schemas.microsoft.com/office/drawing/2014/main" id="{57C1A344-AF81-4D53-86C8-9F1CAB1E7F6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5">
                  <a:extLst>
                    <a:ext uri="{FF2B5EF4-FFF2-40B4-BE49-F238E27FC236}">
                      <a16:creationId xmlns:a16="http://schemas.microsoft.com/office/drawing/2014/main" id="{106AFD08-B6E5-420D-AF1D-656D4460A7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6">
                  <a:extLst>
                    <a:ext uri="{FF2B5EF4-FFF2-40B4-BE49-F238E27FC236}">
                      <a16:creationId xmlns:a16="http://schemas.microsoft.com/office/drawing/2014/main" id="{DC39A0E1-AC9F-40FF-96E7-497AC45587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7">
                  <a:extLst>
                    <a:ext uri="{FF2B5EF4-FFF2-40B4-BE49-F238E27FC236}">
                      <a16:creationId xmlns:a16="http://schemas.microsoft.com/office/drawing/2014/main" id="{3CBCD512-5006-4BD2-BB85-48BED7D2E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8">
                  <a:extLst>
                    <a:ext uri="{FF2B5EF4-FFF2-40B4-BE49-F238E27FC236}">
                      <a16:creationId xmlns:a16="http://schemas.microsoft.com/office/drawing/2014/main" id="{95D8C02F-A67F-4234-AC99-21A0CA24ED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9">
                  <a:extLst>
                    <a:ext uri="{FF2B5EF4-FFF2-40B4-BE49-F238E27FC236}">
                      <a16:creationId xmlns:a16="http://schemas.microsoft.com/office/drawing/2014/main" id="{8D81B9EE-9FD6-4714-BC7B-5D4772BAF2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0">
                  <a:extLst>
                    <a:ext uri="{FF2B5EF4-FFF2-40B4-BE49-F238E27FC236}">
                      <a16:creationId xmlns:a16="http://schemas.microsoft.com/office/drawing/2014/main" id="{3D0E1F77-8EC1-4779-B789-EC52ED40AF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1">
                  <a:extLst>
                    <a:ext uri="{FF2B5EF4-FFF2-40B4-BE49-F238E27FC236}">
                      <a16:creationId xmlns:a16="http://schemas.microsoft.com/office/drawing/2014/main" id="{476801F9-BC27-4EB3-85D7-4C434C6F5F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2">
                  <a:extLst>
                    <a:ext uri="{FF2B5EF4-FFF2-40B4-BE49-F238E27FC236}">
                      <a16:creationId xmlns:a16="http://schemas.microsoft.com/office/drawing/2014/main" id="{C67F3029-2555-4435-8E95-7B72D16F66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8" name="Group 13">
                  <a:extLst>
                    <a:ext uri="{FF2B5EF4-FFF2-40B4-BE49-F238E27FC236}">
                      <a16:creationId xmlns:a16="http://schemas.microsoft.com/office/drawing/2014/main" id="{FF07CA66-EA58-415D-A0E5-46FECFF84422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14">
                    <a:extLst>
                      <a:ext uri="{FF2B5EF4-FFF2-40B4-BE49-F238E27FC236}">
                        <a16:creationId xmlns:a16="http://schemas.microsoft.com/office/drawing/2014/main" id="{3CFE9998-01A7-4CD6-8B40-5C9F09396E4C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5">
                      <a:extLst>
                        <a:ext uri="{FF2B5EF4-FFF2-40B4-BE49-F238E27FC236}">
                          <a16:creationId xmlns:a16="http://schemas.microsoft.com/office/drawing/2014/main" id="{5D135177-42CC-4DB0-B9CF-D31F9707E0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Line 16">
                      <a:extLst>
                        <a:ext uri="{FF2B5EF4-FFF2-40B4-BE49-F238E27FC236}">
                          <a16:creationId xmlns:a16="http://schemas.microsoft.com/office/drawing/2014/main" id="{F88ED339-AA2C-4B00-9548-B8AA1AB51A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Line 17">
                      <a:extLst>
                        <a:ext uri="{FF2B5EF4-FFF2-40B4-BE49-F238E27FC236}">
                          <a16:creationId xmlns:a16="http://schemas.microsoft.com/office/drawing/2014/main" id="{9191EAB2-F315-47E3-9586-814BF027DED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8" name="Line 18">
                      <a:extLst>
                        <a:ext uri="{FF2B5EF4-FFF2-40B4-BE49-F238E27FC236}">
                          <a16:creationId xmlns:a16="http://schemas.microsoft.com/office/drawing/2014/main" id="{8D28CC0F-34A6-48B5-9C25-CAED482F040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" name="Line 19">
                      <a:extLst>
                        <a:ext uri="{FF2B5EF4-FFF2-40B4-BE49-F238E27FC236}">
                          <a16:creationId xmlns:a16="http://schemas.microsoft.com/office/drawing/2014/main" id="{BC519434-57AC-4482-8240-DD599A03362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" name="Line 20">
                      <a:extLst>
                        <a:ext uri="{FF2B5EF4-FFF2-40B4-BE49-F238E27FC236}">
                          <a16:creationId xmlns:a16="http://schemas.microsoft.com/office/drawing/2014/main" id="{DFBB031E-8794-4F40-8B9A-50A2CEC1B2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1" name="Line 21">
                      <a:extLst>
                        <a:ext uri="{FF2B5EF4-FFF2-40B4-BE49-F238E27FC236}">
                          <a16:creationId xmlns:a16="http://schemas.microsoft.com/office/drawing/2014/main" id="{FECC2A48-9116-4AA0-B6C7-F2F452CB67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2" name="Line 22">
                      <a:extLst>
                        <a:ext uri="{FF2B5EF4-FFF2-40B4-BE49-F238E27FC236}">
                          <a16:creationId xmlns:a16="http://schemas.microsoft.com/office/drawing/2014/main" id="{4C70D541-0F38-453E-9040-FA536AC05D1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8" name="Group 23">
                    <a:extLst>
                      <a:ext uri="{FF2B5EF4-FFF2-40B4-BE49-F238E27FC236}">
                        <a16:creationId xmlns:a16="http://schemas.microsoft.com/office/drawing/2014/main" id="{C161108E-0F2F-40F1-B540-CE435D9754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24">
                      <a:extLst>
                        <a:ext uri="{FF2B5EF4-FFF2-40B4-BE49-F238E27FC236}">
                          <a16:creationId xmlns:a16="http://schemas.microsoft.com/office/drawing/2014/main" id="{D60DFF9C-EDED-4E7C-80D1-DB910588C6A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" name="Line 25">
                      <a:extLst>
                        <a:ext uri="{FF2B5EF4-FFF2-40B4-BE49-F238E27FC236}">
                          <a16:creationId xmlns:a16="http://schemas.microsoft.com/office/drawing/2014/main" id="{DBB46965-9665-4040-8C3A-80E5E1BDE3D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26">
                      <a:extLst>
                        <a:ext uri="{FF2B5EF4-FFF2-40B4-BE49-F238E27FC236}">
                          <a16:creationId xmlns:a16="http://schemas.microsoft.com/office/drawing/2014/main" id="{CDD88A48-1879-4A2B-9345-492543004FE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27">
                      <a:extLst>
                        <a:ext uri="{FF2B5EF4-FFF2-40B4-BE49-F238E27FC236}">
                          <a16:creationId xmlns:a16="http://schemas.microsoft.com/office/drawing/2014/main" id="{B27901D9-0587-41BF-B1A9-D499DEEE1C7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28">
                      <a:extLst>
                        <a:ext uri="{FF2B5EF4-FFF2-40B4-BE49-F238E27FC236}">
                          <a16:creationId xmlns:a16="http://schemas.microsoft.com/office/drawing/2014/main" id="{45FC8B23-7B61-4EA4-98E9-61ED13759F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Line 29">
                      <a:extLst>
                        <a:ext uri="{FF2B5EF4-FFF2-40B4-BE49-F238E27FC236}">
                          <a16:creationId xmlns:a16="http://schemas.microsoft.com/office/drawing/2014/main" id="{7A867068-C521-4EF6-84B3-69959CCA564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Line 30">
                      <a:extLst>
                        <a:ext uri="{FF2B5EF4-FFF2-40B4-BE49-F238E27FC236}">
                          <a16:creationId xmlns:a16="http://schemas.microsoft.com/office/drawing/2014/main" id="{266B9285-017D-4E54-A626-948A1351D3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" name="Line 31">
                      <a:extLst>
                        <a:ext uri="{FF2B5EF4-FFF2-40B4-BE49-F238E27FC236}">
                          <a16:creationId xmlns:a16="http://schemas.microsoft.com/office/drawing/2014/main" id="{A99DF3F0-BF10-4033-911C-8356321CEF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9" name="Group 32">
                    <a:extLst>
                      <a:ext uri="{FF2B5EF4-FFF2-40B4-BE49-F238E27FC236}">
                        <a16:creationId xmlns:a16="http://schemas.microsoft.com/office/drawing/2014/main" id="{23CE55F9-BD3B-48F0-8272-24BF687C1AB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33">
                      <a:extLst>
                        <a:ext uri="{FF2B5EF4-FFF2-40B4-BE49-F238E27FC236}">
                          <a16:creationId xmlns:a16="http://schemas.microsoft.com/office/drawing/2014/main" id="{BD111830-B4D4-4C28-9F43-7BCC24FB971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" name="Line 34">
                      <a:extLst>
                        <a:ext uri="{FF2B5EF4-FFF2-40B4-BE49-F238E27FC236}">
                          <a16:creationId xmlns:a16="http://schemas.microsoft.com/office/drawing/2014/main" id="{8F67D3E7-02C0-4261-881F-4BCA172DCE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" name="Line 35">
                      <a:extLst>
                        <a:ext uri="{FF2B5EF4-FFF2-40B4-BE49-F238E27FC236}">
                          <a16:creationId xmlns:a16="http://schemas.microsoft.com/office/drawing/2014/main" id="{D8CE50D6-D9F1-4548-A9A3-3632A8542F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Line 36">
                      <a:extLst>
                        <a:ext uri="{FF2B5EF4-FFF2-40B4-BE49-F238E27FC236}">
                          <a16:creationId xmlns:a16="http://schemas.microsoft.com/office/drawing/2014/main" id="{3C7A9550-5734-4498-809F-36D95ECB1D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" name="Line 37">
                      <a:extLst>
                        <a:ext uri="{FF2B5EF4-FFF2-40B4-BE49-F238E27FC236}">
                          <a16:creationId xmlns:a16="http://schemas.microsoft.com/office/drawing/2014/main" id="{C926344E-211C-45A4-AEC8-E3B45F8F89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Line 38">
                      <a:extLst>
                        <a:ext uri="{FF2B5EF4-FFF2-40B4-BE49-F238E27FC236}">
                          <a16:creationId xmlns:a16="http://schemas.microsoft.com/office/drawing/2014/main" id="{677848BB-AF0D-43C3-B448-580762FD4D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Line 39">
                      <a:extLst>
                        <a:ext uri="{FF2B5EF4-FFF2-40B4-BE49-F238E27FC236}">
                          <a16:creationId xmlns:a16="http://schemas.microsoft.com/office/drawing/2014/main" id="{3086F3D8-145E-487C-BFDA-2CD73662003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Line 40">
                      <a:extLst>
                        <a:ext uri="{FF2B5EF4-FFF2-40B4-BE49-F238E27FC236}">
                          <a16:creationId xmlns:a16="http://schemas.microsoft.com/office/drawing/2014/main" id="{08DF8227-214F-42F8-B995-B223D85AE3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0" name="Group 41">
                    <a:extLst>
                      <a:ext uri="{FF2B5EF4-FFF2-40B4-BE49-F238E27FC236}">
                        <a16:creationId xmlns:a16="http://schemas.microsoft.com/office/drawing/2014/main" id="{ADB88B7F-F802-4E16-962C-EA9864EC2A2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42">
                      <a:extLst>
                        <a:ext uri="{FF2B5EF4-FFF2-40B4-BE49-F238E27FC236}">
                          <a16:creationId xmlns:a16="http://schemas.microsoft.com/office/drawing/2014/main" id="{5CDB65D9-CE20-4D72-8181-334A1603BC4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" name="Line 43">
                      <a:extLst>
                        <a:ext uri="{FF2B5EF4-FFF2-40B4-BE49-F238E27FC236}">
                          <a16:creationId xmlns:a16="http://schemas.microsoft.com/office/drawing/2014/main" id="{5C299B00-4B21-4C6F-B8CC-11AE048585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" name="Line 44">
                      <a:extLst>
                        <a:ext uri="{FF2B5EF4-FFF2-40B4-BE49-F238E27FC236}">
                          <a16:creationId xmlns:a16="http://schemas.microsoft.com/office/drawing/2014/main" id="{D0045DF9-D65C-4E25-BB3E-EB8716E4D2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" name="Line 45">
                      <a:extLst>
                        <a:ext uri="{FF2B5EF4-FFF2-40B4-BE49-F238E27FC236}">
                          <a16:creationId xmlns:a16="http://schemas.microsoft.com/office/drawing/2014/main" id="{421259E7-C5E6-414C-BD6E-D20E389815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" name="Line 46">
                      <a:extLst>
                        <a:ext uri="{FF2B5EF4-FFF2-40B4-BE49-F238E27FC236}">
                          <a16:creationId xmlns:a16="http://schemas.microsoft.com/office/drawing/2014/main" id="{0AC7E8FF-1730-4E91-97E0-3526F9B4973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" name="Line 47">
                      <a:extLst>
                        <a:ext uri="{FF2B5EF4-FFF2-40B4-BE49-F238E27FC236}">
                          <a16:creationId xmlns:a16="http://schemas.microsoft.com/office/drawing/2014/main" id="{D81FF446-3E9B-4466-AA8D-4DA1A7B243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" name="Line 48">
                      <a:extLst>
                        <a:ext uri="{FF2B5EF4-FFF2-40B4-BE49-F238E27FC236}">
                          <a16:creationId xmlns:a16="http://schemas.microsoft.com/office/drawing/2014/main" id="{39DCDAFC-EB75-41C1-B7BA-0A256A02C8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" name="Line 49">
                      <a:extLst>
                        <a:ext uri="{FF2B5EF4-FFF2-40B4-BE49-F238E27FC236}">
                          <a16:creationId xmlns:a16="http://schemas.microsoft.com/office/drawing/2014/main" id="{37AED2D4-96AC-4878-809B-E41B1A2E4A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59" name="Group 50">
                  <a:extLst>
                    <a:ext uri="{FF2B5EF4-FFF2-40B4-BE49-F238E27FC236}">
                      <a16:creationId xmlns:a16="http://schemas.microsoft.com/office/drawing/2014/main" id="{76826134-877B-42D2-9058-519826A00CD0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51">
                    <a:extLst>
                      <a:ext uri="{FF2B5EF4-FFF2-40B4-BE49-F238E27FC236}">
                        <a16:creationId xmlns:a16="http://schemas.microsoft.com/office/drawing/2014/main" id="{D6092D34-BF5D-4819-B1D4-561B55490756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52">
                      <a:extLst>
                        <a:ext uri="{FF2B5EF4-FFF2-40B4-BE49-F238E27FC236}">
                          <a16:creationId xmlns:a16="http://schemas.microsoft.com/office/drawing/2014/main" id="{D42B1620-5D6F-41F9-BCF7-486C26E135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" name="Line 53">
                      <a:extLst>
                        <a:ext uri="{FF2B5EF4-FFF2-40B4-BE49-F238E27FC236}">
                          <a16:creationId xmlns:a16="http://schemas.microsoft.com/office/drawing/2014/main" id="{CC29BDC5-150D-4D9B-A505-7707F2C4CB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" name="Line 54">
                      <a:extLst>
                        <a:ext uri="{FF2B5EF4-FFF2-40B4-BE49-F238E27FC236}">
                          <a16:creationId xmlns:a16="http://schemas.microsoft.com/office/drawing/2014/main" id="{D4C5B786-12F9-4FD8-8828-C60191DB14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" name="Line 55">
                      <a:extLst>
                        <a:ext uri="{FF2B5EF4-FFF2-40B4-BE49-F238E27FC236}">
                          <a16:creationId xmlns:a16="http://schemas.microsoft.com/office/drawing/2014/main" id="{64228102-01D3-4346-98C3-FC640EAE42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" name="Line 56">
                      <a:extLst>
                        <a:ext uri="{FF2B5EF4-FFF2-40B4-BE49-F238E27FC236}">
                          <a16:creationId xmlns:a16="http://schemas.microsoft.com/office/drawing/2014/main" id="{8C1AA6CA-A674-499E-A0A3-DCDEB5BA49E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4" name="Line 57">
                      <a:extLst>
                        <a:ext uri="{FF2B5EF4-FFF2-40B4-BE49-F238E27FC236}">
                          <a16:creationId xmlns:a16="http://schemas.microsoft.com/office/drawing/2014/main" id="{9D9F3F77-2FAC-4877-8533-D6C9FB64FBC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" name="Line 58">
                      <a:extLst>
                        <a:ext uri="{FF2B5EF4-FFF2-40B4-BE49-F238E27FC236}">
                          <a16:creationId xmlns:a16="http://schemas.microsoft.com/office/drawing/2014/main" id="{E6792309-82A7-419A-95E2-EB644B3C151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" name="Line 59">
                      <a:extLst>
                        <a:ext uri="{FF2B5EF4-FFF2-40B4-BE49-F238E27FC236}">
                          <a16:creationId xmlns:a16="http://schemas.microsoft.com/office/drawing/2014/main" id="{A3AB34AC-AA3E-4AE5-95A3-CB7976C964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2" name="Group 60">
                    <a:extLst>
                      <a:ext uri="{FF2B5EF4-FFF2-40B4-BE49-F238E27FC236}">
                        <a16:creationId xmlns:a16="http://schemas.microsoft.com/office/drawing/2014/main" id="{C8A10EED-D66B-4BBF-B85F-BA5A98A86D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61">
                      <a:extLst>
                        <a:ext uri="{FF2B5EF4-FFF2-40B4-BE49-F238E27FC236}">
                          <a16:creationId xmlns:a16="http://schemas.microsoft.com/office/drawing/2014/main" id="{2F5D5460-48CC-4326-8C82-CD6037371EF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2" name="Line 62">
                      <a:extLst>
                        <a:ext uri="{FF2B5EF4-FFF2-40B4-BE49-F238E27FC236}">
                          <a16:creationId xmlns:a16="http://schemas.microsoft.com/office/drawing/2014/main" id="{A6826A36-5E9F-4EF0-9BBF-DC9D115881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3" name="Line 63">
                      <a:extLst>
                        <a:ext uri="{FF2B5EF4-FFF2-40B4-BE49-F238E27FC236}">
                          <a16:creationId xmlns:a16="http://schemas.microsoft.com/office/drawing/2014/main" id="{CBE66BB6-5621-465E-A520-8C180ECF739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" name="Line 64">
                      <a:extLst>
                        <a:ext uri="{FF2B5EF4-FFF2-40B4-BE49-F238E27FC236}">
                          <a16:creationId xmlns:a16="http://schemas.microsoft.com/office/drawing/2014/main" id="{DB6D844C-A18D-43CE-B3BA-758315781D6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5" name="Line 65">
                      <a:extLst>
                        <a:ext uri="{FF2B5EF4-FFF2-40B4-BE49-F238E27FC236}">
                          <a16:creationId xmlns:a16="http://schemas.microsoft.com/office/drawing/2014/main" id="{085CF8F2-82C4-43A3-B7B1-633CD36B5EE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6" name="Line 66">
                      <a:extLst>
                        <a:ext uri="{FF2B5EF4-FFF2-40B4-BE49-F238E27FC236}">
                          <a16:creationId xmlns:a16="http://schemas.microsoft.com/office/drawing/2014/main" id="{37D6AF11-A889-4BC2-B206-C51C1F9729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7" name="Line 67">
                      <a:extLst>
                        <a:ext uri="{FF2B5EF4-FFF2-40B4-BE49-F238E27FC236}">
                          <a16:creationId xmlns:a16="http://schemas.microsoft.com/office/drawing/2014/main" id="{90022514-EEB7-4493-8979-4AC5AA9361E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8" name="Line 68">
                      <a:extLst>
                        <a:ext uri="{FF2B5EF4-FFF2-40B4-BE49-F238E27FC236}">
                          <a16:creationId xmlns:a16="http://schemas.microsoft.com/office/drawing/2014/main" id="{D3EA113A-C433-4FB9-9609-52627F2467B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3" name="Group 69">
                    <a:extLst>
                      <a:ext uri="{FF2B5EF4-FFF2-40B4-BE49-F238E27FC236}">
                        <a16:creationId xmlns:a16="http://schemas.microsoft.com/office/drawing/2014/main" id="{B3BBBBA1-D592-410E-A1AC-DC9FD017C54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70">
                      <a:extLst>
                        <a:ext uri="{FF2B5EF4-FFF2-40B4-BE49-F238E27FC236}">
                          <a16:creationId xmlns:a16="http://schemas.microsoft.com/office/drawing/2014/main" id="{33AB36F8-366E-4165-B42C-7CFF2E861E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" name="Line 71">
                      <a:extLst>
                        <a:ext uri="{FF2B5EF4-FFF2-40B4-BE49-F238E27FC236}">
                          <a16:creationId xmlns:a16="http://schemas.microsoft.com/office/drawing/2014/main" id="{3124962C-6A05-4E4B-8A40-180C458E959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" name="Line 72">
                      <a:extLst>
                        <a:ext uri="{FF2B5EF4-FFF2-40B4-BE49-F238E27FC236}">
                          <a16:creationId xmlns:a16="http://schemas.microsoft.com/office/drawing/2014/main" id="{0763D8B1-F1CC-4216-9962-9A074FFD970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6" name="Line 73">
                      <a:extLst>
                        <a:ext uri="{FF2B5EF4-FFF2-40B4-BE49-F238E27FC236}">
                          <a16:creationId xmlns:a16="http://schemas.microsoft.com/office/drawing/2014/main" id="{D5F39CAF-EC8D-4ECB-B3EA-6DD0757954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7" name="Line 74">
                      <a:extLst>
                        <a:ext uri="{FF2B5EF4-FFF2-40B4-BE49-F238E27FC236}">
                          <a16:creationId xmlns:a16="http://schemas.microsoft.com/office/drawing/2014/main" id="{EC9F8BDC-A989-47B2-9C45-B977DB3820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8" name="Line 75">
                      <a:extLst>
                        <a:ext uri="{FF2B5EF4-FFF2-40B4-BE49-F238E27FC236}">
                          <a16:creationId xmlns:a16="http://schemas.microsoft.com/office/drawing/2014/main" id="{3CA8E98C-2A41-4331-9598-D82652DF9C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9" name="Line 76">
                      <a:extLst>
                        <a:ext uri="{FF2B5EF4-FFF2-40B4-BE49-F238E27FC236}">
                          <a16:creationId xmlns:a16="http://schemas.microsoft.com/office/drawing/2014/main" id="{C40B8451-12C9-420E-A294-926DCD672E9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0" name="Line 77">
                      <a:extLst>
                        <a:ext uri="{FF2B5EF4-FFF2-40B4-BE49-F238E27FC236}">
                          <a16:creationId xmlns:a16="http://schemas.microsoft.com/office/drawing/2014/main" id="{BC1723AB-A029-4F22-BE34-2A0F4F193C7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4" name="Group 78">
                    <a:extLst>
                      <a:ext uri="{FF2B5EF4-FFF2-40B4-BE49-F238E27FC236}">
                        <a16:creationId xmlns:a16="http://schemas.microsoft.com/office/drawing/2014/main" id="{36138D38-0A85-4198-923E-D40F897F38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79">
                      <a:extLst>
                        <a:ext uri="{FF2B5EF4-FFF2-40B4-BE49-F238E27FC236}">
                          <a16:creationId xmlns:a16="http://schemas.microsoft.com/office/drawing/2014/main" id="{4C214EA4-1730-4506-9142-3F4D544947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6" name="Line 80">
                      <a:extLst>
                        <a:ext uri="{FF2B5EF4-FFF2-40B4-BE49-F238E27FC236}">
                          <a16:creationId xmlns:a16="http://schemas.microsoft.com/office/drawing/2014/main" id="{4A504759-E28A-4057-9BF8-4EDCC5F4F6A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" name="Line 81">
                      <a:extLst>
                        <a:ext uri="{FF2B5EF4-FFF2-40B4-BE49-F238E27FC236}">
                          <a16:creationId xmlns:a16="http://schemas.microsoft.com/office/drawing/2014/main" id="{335E9EE8-E518-48BB-97BB-BD0D93995A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" name="Line 82">
                      <a:extLst>
                        <a:ext uri="{FF2B5EF4-FFF2-40B4-BE49-F238E27FC236}">
                          <a16:creationId xmlns:a16="http://schemas.microsoft.com/office/drawing/2014/main" id="{3A98EA0A-4B1B-4B17-AF3A-228520052AC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" name="Line 83">
                      <a:extLst>
                        <a:ext uri="{FF2B5EF4-FFF2-40B4-BE49-F238E27FC236}">
                          <a16:creationId xmlns:a16="http://schemas.microsoft.com/office/drawing/2014/main" id="{50D7301A-EFD0-4949-A048-68F466B1CB3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0" name="Line 84">
                      <a:extLst>
                        <a:ext uri="{FF2B5EF4-FFF2-40B4-BE49-F238E27FC236}">
                          <a16:creationId xmlns:a16="http://schemas.microsoft.com/office/drawing/2014/main" id="{F04B0B98-DEDF-4A09-A4B2-19EEAF947B2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1" name="Line 85">
                      <a:extLst>
                        <a:ext uri="{FF2B5EF4-FFF2-40B4-BE49-F238E27FC236}">
                          <a16:creationId xmlns:a16="http://schemas.microsoft.com/office/drawing/2014/main" id="{84D6F862-E1FD-47D3-896F-25C4C05E3B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" name="Line 86">
                      <a:extLst>
                        <a:ext uri="{FF2B5EF4-FFF2-40B4-BE49-F238E27FC236}">
                          <a16:creationId xmlns:a16="http://schemas.microsoft.com/office/drawing/2014/main" id="{AAFF4F79-7088-4335-A3E7-91386955056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0" name="Group 87">
                  <a:extLst>
                    <a:ext uri="{FF2B5EF4-FFF2-40B4-BE49-F238E27FC236}">
                      <a16:creationId xmlns:a16="http://schemas.microsoft.com/office/drawing/2014/main" id="{63544E62-731D-4C72-AA1B-EAEE4668027C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88">
                    <a:extLst>
                      <a:ext uri="{FF2B5EF4-FFF2-40B4-BE49-F238E27FC236}">
                        <a16:creationId xmlns:a16="http://schemas.microsoft.com/office/drawing/2014/main" id="{DBDF0A75-CECC-4B84-BF72-61BADA22C3B8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89">
                      <a:extLst>
                        <a:ext uri="{FF2B5EF4-FFF2-40B4-BE49-F238E27FC236}">
                          <a16:creationId xmlns:a16="http://schemas.microsoft.com/office/drawing/2014/main" id="{B2C0BDF4-FFC8-4DED-8B84-F81AB766A3D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" name="Line 90">
                      <a:extLst>
                        <a:ext uri="{FF2B5EF4-FFF2-40B4-BE49-F238E27FC236}">
                          <a16:creationId xmlns:a16="http://schemas.microsoft.com/office/drawing/2014/main" id="{0EFC1F61-EB6A-4AE3-BB70-35441F4F63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" name="Line 91">
                      <a:extLst>
                        <a:ext uri="{FF2B5EF4-FFF2-40B4-BE49-F238E27FC236}">
                          <a16:creationId xmlns:a16="http://schemas.microsoft.com/office/drawing/2014/main" id="{8C623035-463C-4911-AEAA-DD975D6ABFE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" name="Line 92">
                      <a:extLst>
                        <a:ext uri="{FF2B5EF4-FFF2-40B4-BE49-F238E27FC236}">
                          <a16:creationId xmlns:a16="http://schemas.microsoft.com/office/drawing/2014/main" id="{A1F8A3A1-7421-4CAD-93E5-D7EF441F66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7" name="Line 93">
                      <a:extLst>
                        <a:ext uri="{FF2B5EF4-FFF2-40B4-BE49-F238E27FC236}">
                          <a16:creationId xmlns:a16="http://schemas.microsoft.com/office/drawing/2014/main" id="{0E74C5DA-B08B-4E71-AB90-D17DB6848B1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8" name="Line 94">
                      <a:extLst>
                        <a:ext uri="{FF2B5EF4-FFF2-40B4-BE49-F238E27FC236}">
                          <a16:creationId xmlns:a16="http://schemas.microsoft.com/office/drawing/2014/main" id="{FE198CF3-E1FC-475D-B33E-0E79452F428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9" name="Line 95">
                      <a:extLst>
                        <a:ext uri="{FF2B5EF4-FFF2-40B4-BE49-F238E27FC236}">
                          <a16:creationId xmlns:a16="http://schemas.microsoft.com/office/drawing/2014/main" id="{F74080DD-E4AF-4CE0-BAD0-700FA6B740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0" name="Line 96">
                      <a:extLst>
                        <a:ext uri="{FF2B5EF4-FFF2-40B4-BE49-F238E27FC236}">
                          <a16:creationId xmlns:a16="http://schemas.microsoft.com/office/drawing/2014/main" id="{F0BCBFC4-3D3B-4EE6-AC67-A7EBD215803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6" name="Group 97">
                    <a:extLst>
                      <a:ext uri="{FF2B5EF4-FFF2-40B4-BE49-F238E27FC236}">
                        <a16:creationId xmlns:a16="http://schemas.microsoft.com/office/drawing/2014/main" id="{847FF759-BF36-40A4-85CF-715FD37748E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98">
                      <a:extLst>
                        <a:ext uri="{FF2B5EF4-FFF2-40B4-BE49-F238E27FC236}">
                          <a16:creationId xmlns:a16="http://schemas.microsoft.com/office/drawing/2014/main" id="{FBE699CD-3824-4472-8C93-CC604434D0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" name="Line 99">
                      <a:extLst>
                        <a:ext uri="{FF2B5EF4-FFF2-40B4-BE49-F238E27FC236}">
                          <a16:creationId xmlns:a16="http://schemas.microsoft.com/office/drawing/2014/main" id="{30DBBE28-957D-4C7A-A640-AB17C21A718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7" name="Line 100">
                      <a:extLst>
                        <a:ext uri="{FF2B5EF4-FFF2-40B4-BE49-F238E27FC236}">
                          <a16:creationId xmlns:a16="http://schemas.microsoft.com/office/drawing/2014/main" id="{3EB37490-EA34-4523-B4A0-C5286D073D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" name="Line 101">
                      <a:extLst>
                        <a:ext uri="{FF2B5EF4-FFF2-40B4-BE49-F238E27FC236}">
                          <a16:creationId xmlns:a16="http://schemas.microsoft.com/office/drawing/2014/main" id="{AFF28BF1-0DAB-4171-AA99-0F74384C9BB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" name="Line 102">
                      <a:extLst>
                        <a:ext uri="{FF2B5EF4-FFF2-40B4-BE49-F238E27FC236}">
                          <a16:creationId xmlns:a16="http://schemas.microsoft.com/office/drawing/2014/main" id="{90D0AF9A-2A29-4CD0-B84E-CA6F71A8F6D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" name="Line 103">
                      <a:extLst>
                        <a:ext uri="{FF2B5EF4-FFF2-40B4-BE49-F238E27FC236}">
                          <a16:creationId xmlns:a16="http://schemas.microsoft.com/office/drawing/2014/main" id="{5B17213C-9B40-4095-B2FF-BE39E01C6D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1" name="Line 104">
                      <a:extLst>
                        <a:ext uri="{FF2B5EF4-FFF2-40B4-BE49-F238E27FC236}">
                          <a16:creationId xmlns:a16="http://schemas.microsoft.com/office/drawing/2014/main" id="{0C922210-6EDD-4C29-9A00-C0123FEFC33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" name="Line 105">
                      <a:extLst>
                        <a:ext uri="{FF2B5EF4-FFF2-40B4-BE49-F238E27FC236}">
                          <a16:creationId xmlns:a16="http://schemas.microsoft.com/office/drawing/2014/main" id="{20123BE8-BD77-467F-8CB2-F29CF766496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7" name="Group 106">
                    <a:extLst>
                      <a:ext uri="{FF2B5EF4-FFF2-40B4-BE49-F238E27FC236}">
                        <a16:creationId xmlns:a16="http://schemas.microsoft.com/office/drawing/2014/main" id="{68809956-AB77-4BE7-B504-11EBA1B770A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07">
                      <a:extLst>
                        <a:ext uri="{FF2B5EF4-FFF2-40B4-BE49-F238E27FC236}">
                          <a16:creationId xmlns:a16="http://schemas.microsoft.com/office/drawing/2014/main" id="{1FA476F1-EEC0-4717-B0C8-A90DA1B9053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Line 108">
                      <a:extLst>
                        <a:ext uri="{FF2B5EF4-FFF2-40B4-BE49-F238E27FC236}">
                          <a16:creationId xmlns:a16="http://schemas.microsoft.com/office/drawing/2014/main" id="{2B3AD393-3F33-48C7-824E-4323F1EA92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Line 109">
                      <a:extLst>
                        <a:ext uri="{FF2B5EF4-FFF2-40B4-BE49-F238E27FC236}">
                          <a16:creationId xmlns:a16="http://schemas.microsoft.com/office/drawing/2014/main" id="{DF034CC9-4463-4061-86DF-1AD8509EE5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" name="Line 110">
                      <a:extLst>
                        <a:ext uri="{FF2B5EF4-FFF2-40B4-BE49-F238E27FC236}">
                          <a16:creationId xmlns:a16="http://schemas.microsoft.com/office/drawing/2014/main" id="{61C321AB-D6CC-47B3-AA89-320C774EF1C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" name="Line 111">
                      <a:extLst>
                        <a:ext uri="{FF2B5EF4-FFF2-40B4-BE49-F238E27FC236}">
                          <a16:creationId xmlns:a16="http://schemas.microsoft.com/office/drawing/2014/main" id="{75C9E39F-468F-4A8C-879D-BABAF37951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112">
                      <a:extLst>
                        <a:ext uri="{FF2B5EF4-FFF2-40B4-BE49-F238E27FC236}">
                          <a16:creationId xmlns:a16="http://schemas.microsoft.com/office/drawing/2014/main" id="{895B1021-4F2A-461E-A319-2AABAE99348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113">
                      <a:extLst>
                        <a:ext uri="{FF2B5EF4-FFF2-40B4-BE49-F238E27FC236}">
                          <a16:creationId xmlns:a16="http://schemas.microsoft.com/office/drawing/2014/main" id="{6C0AB63E-CAFE-414A-9CD9-7F353D93000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" name="Line 114">
                      <a:extLst>
                        <a:ext uri="{FF2B5EF4-FFF2-40B4-BE49-F238E27FC236}">
                          <a16:creationId xmlns:a16="http://schemas.microsoft.com/office/drawing/2014/main" id="{76414A52-0B92-499A-915F-9A3769ADAC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8" name="Group 115">
                    <a:extLst>
                      <a:ext uri="{FF2B5EF4-FFF2-40B4-BE49-F238E27FC236}">
                        <a16:creationId xmlns:a16="http://schemas.microsoft.com/office/drawing/2014/main" id="{53EB188C-6F23-4126-813B-0FE288EB041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116">
                      <a:extLst>
                        <a:ext uri="{FF2B5EF4-FFF2-40B4-BE49-F238E27FC236}">
                          <a16:creationId xmlns:a16="http://schemas.microsoft.com/office/drawing/2014/main" id="{7C625CE2-4567-4C4C-AFD3-17CDA73D2E0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" name="Line 117">
                      <a:extLst>
                        <a:ext uri="{FF2B5EF4-FFF2-40B4-BE49-F238E27FC236}">
                          <a16:creationId xmlns:a16="http://schemas.microsoft.com/office/drawing/2014/main" id="{07CC80EE-2CF7-43D3-AAAE-D6F674DAEA0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1" name="Line 118">
                      <a:extLst>
                        <a:ext uri="{FF2B5EF4-FFF2-40B4-BE49-F238E27FC236}">
                          <a16:creationId xmlns:a16="http://schemas.microsoft.com/office/drawing/2014/main" id="{5971D5C9-B9F3-43F5-A870-4E6BC4721F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2" name="Line 119">
                      <a:extLst>
                        <a:ext uri="{FF2B5EF4-FFF2-40B4-BE49-F238E27FC236}">
                          <a16:creationId xmlns:a16="http://schemas.microsoft.com/office/drawing/2014/main" id="{AAE28AB5-9922-46A9-BE76-9A60B4242D9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" name="Line 120">
                      <a:extLst>
                        <a:ext uri="{FF2B5EF4-FFF2-40B4-BE49-F238E27FC236}">
                          <a16:creationId xmlns:a16="http://schemas.microsoft.com/office/drawing/2014/main" id="{A30140FB-9ABE-40A5-AA28-710DA1B05F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" name="Line 121">
                      <a:extLst>
                        <a:ext uri="{FF2B5EF4-FFF2-40B4-BE49-F238E27FC236}">
                          <a16:creationId xmlns:a16="http://schemas.microsoft.com/office/drawing/2014/main" id="{26723C91-BBD3-4A78-9DB7-61A4508705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5" name="Line 122">
                      <a:extLst>
                        <a:ext uri="{FF2B5EF4-FFF2-40B4-BE49-F238E27FC236}">
                          <a16:creationId xmlns:a16="http://schemas.microsoft.com/office/drawing/2014/main" id="{D70D34C9-4874-4D92-BCE9-95AD0A5AF0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6" name="Line 123">
                      <a:extLst>
                        <a:ext uri="{FF2B5EF4-FFF2-40B4-BE49-F238E27FC236}">
                          <a16:creationId xmlns:a16="http://schemas.microsoft.com/office/drawing/2014/main" id="{C82DE143-2EC3-4E24-8856-FAC5914BF87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" name="Group 124">
                  <a:extLst>
                    <a:ext uri="{FF2B5EF4-FFF2-40B4-BE49-F238E27FC236}">
                      <a16:creationId xmlns:a16="http://schemas.microsoft.com/office/drawing/2014/main" id="{7D1ED36F-A7B3-461F-A1D9-92C10C78CB8D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125">
                    <a:extLst>
                      <a:ext uri="{FF2B5EF4-FFF2-40B4-BE49-F238E27FC236}">
                        <a16:creationId xmlns:a16="http://schemas.microsoft.com/office/drawing/2014/main" id="{D0914FEF-9D2C-44E8-A6F9-84F26B74EB97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126">
                      <a:extLst>
                        <a:ext uri="{FF2B5EF4-FFF2-40B4-BE49-F238E27FC236}">
                          <a16:creationId xmlns:a16="http://schemas.microsoft.com/office/drawing/2014/main" id="{B73CBA94-FBDB-486E-A31A-D19106092CD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Line 127">
                      <a:extLst>
                        <a:ext uri="{FF2B5EF4-FFF2-40B4-BE49-F238E27FC236}">
                          <a16:creationId xmlns:a16="http://schemas.microsoft.com/office/drawing/2014/main" id="{80BD2DF0-0772-48C4-B4DD-77DFB14AFB4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" name="Line 128">
                      <a:extLst>
                        <a:ext uri="{FF2B5EF4-FFF2-40B4-BE49-F238E27FC236}">
                          <a16:creationId xmlns:a16="http://schemas.microsoft.com/office/drawing/2014/main" id="{B629697A-FAFC-442B-991E-860D17A394B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Line 129">
                      <a:extLst>
                        <a:ext uri="{FF2B5EF4-FFF2-40B4-BE49-F238E27FC236}">
                          <a16:creationId xmlns:a16="http://schemas.microsoft.com/office/drawing/2014/main" id="{1637F5EA-1719-43E3-A6AA-69AC76E4EA8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1" name="Line 130">
                      <a:extLst>
                        <a:ext uri="{FF2B5EF4-FFF2-40B4-BE49-F238E27FC236}">
                          <a16:creationId xmlns:a16="http://schemas.microsoft.com/office/drawing/2014/main" id="{D5833EFE-98B7-407A-8858-438034C2AC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Line 131">
                      <a:extLst>
                        <a:ext uri="{FF2B5EF4-FFF2-40B4-BE49-F238E27FC236}">
                          <a16:creationId xmlns:a16="http://schemas.microsoft.com/office/drawing/2014/main" id="{F2E3702B-1032-4EB9-97BC-6A274DF1BC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" name="Line 132">
                      <a:extLst>
                        <a:ext uri="{FF2B5EF4-FFF2-40B4-BE49-F238E27FC236}">
                          <a16:creationId xmlns:a16="http://schemas.microsoft.com/office/drawing/2014/main" id="{6A3D397D-3D62-425D-B22E-C8DC15CA6A7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" name="Line 133">
                      <a:extLst>
                        <a:ext uri="{FF2B5EF4-FFF2-40B4-BE49-F238E27FC236}">
                          <a16:creationId xmlns:a16="http://schemas.microsoft.com/office/drawing/2014/main" id="{0F6EA68A-8B9D-481A-B5DE-0D5882BC87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0" name="Group 134">
                    <a:extLst>
                      <a:ext uri="{FF2B5EF4-FFF2-40B4-BE49-F238E27FC236}">
                        <a16:creationId xmlns:a16="http://schemas.microsoft.com/office/drawing/2014/main" id="{958645CC-D92F-4CA5-9C91-51670634A7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135">
                      <a:extLst>
                        <a:ext uri="{FF2B5EF4-FFF2-40B4-BE49-F238E27FC236}">
                          <a16:creationId xmlns:a16="http://schemas.microsoft.com/office/drawing/2014/main" id="{ACD8F9BE-7109-4D0B-A1CA-E01DF84934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Line 136">
                      <a:extLst>
                        <a:ext uri="{FF2B5EF4-FFF2-40B4-BE49-F238E27FC236}">
                          <a16:creationId xmlns:a16="http://schemas.microsoft.com/office/drawing/2014/main" id="{78AA9BC9-AB24-4CA8-B8A4-47C4B508924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Line 137">
                      <a:extLst>
                        <a:ext uri="{FF2B5EF4-FFF2-40B4-BE49-F238E27FC236}">
                          <a16:creationId xmlns:a16="http://schemas.microsoft.com/office/drawing/2014/main" id="{B9CA8B68-E66F-4065-BB5E-50AB8C813BD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Line 138">
                      <a:extLst>
                        <a:ext uri="{FF2B5EF4-FFF2-40B4-BE49-F238E27FC236}">
                          <a16:creationId xmlns:a16="http://schemas.microsoft.com/office/drawing/2014/main" id="{D22C8FE1-5DF3-4516-A10F-9F3B4A13EDF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Line 139">
                      <a:extLst>
                        <a:ext uri="{FF2B5EF4-FFF2-40B4-BE49-F238E27FC236}">
                          <a16:creationId xmlns:a16="http://schemas.microsoft.com/office/drawing/2014/main" id="{90A731F0-C3CD-441D-9DB6-06018401B55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Line 140">
                      <a:extLst>
                        <a:ext uri="{FF2B5EF4-FFF2-40B4-BE49-F238E27FC236}">
                          <a16:creationId xmlns:a16="http://schemas.microsoft.com/office/drawing/2014/main" id="{C4F25D6B-254B-4E2D-B7CF-B7D4DDF4055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Line 141">
                      <a:extLst>
                        <a:ext uri="{FF2B5EF4-FFF2-40B4-BE49-F238E27FC236}">
                          <a16:creationId xmlns:a16="http://schemas.microsoft.com/office/drawing/2014/main" id="{52A422D8-66F4-473B-8DDD-2A518156435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Line 142">
                      <a:extLst>
                        <a:ext uri="{FF2B5EF4-FFF2-40B4-BE49-F238E27FC236}">
                          <a16:creationId xmlns:a16="http://schemas.microsoft.com/office/drawing/2014/main" id="{F524C7A1-B848-4977-8B0D-FC8700B580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1" name="Group 143">
                    <a:extLst>
                      <a:ext uri="{FF2B5EF4-FFF2-40B4-BE49-F238E27FC236}">
                        <a16:creationId xmlns:a16="http://schemas.microsoft.com/office/drawing/2014/main" id="{1AF1A420-9462-41A0-A2DE-DA139EAC897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144">
                      <a:extLst>
                        <a:ext uri="{FF2B5EF4-FFF2-40B4-BE49-F238E27FC236}">
                          <a16:creationId xmlns:a16="http://schemas.microsoft.com/office/drawing/2014/main" id="{0E004390-EEBC-4A0F-8ADE-BC67AF0CB7C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Line 145">
                      <a:extLst>
                        <a:ext uri="{FF2B5EF4-FFF2-40B4-BE49-F238E27FC236}">
                          <a16:creationId xmlns:a16="http://schemas.microsoft.com/office/drawing/2014/main" id="{A35764E8-47E5-4176-85C8-1705AD0137F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" name="Line 146">
                      <a:extLst>
                        <a:ext uri="{FF2B5EF4-FFF2-40B4-BE49-F238E27FC236}">
                          <a16:creationId xmlns:a16="http://schemas.microsoft.com/office/drawing/2014/main" id="{79822297-9C88-4964-8C7C-DF709DCF856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Line 147">
                      <a:extLst>
                        <a:ext uri="{FF2B5EF4-FFF2-40B4-BE49-F238E27FC236}">
                          <a16:creationId xmlns:a16="http://schemas.microsoft.com/office/drawing/2014/main" id="{AFE93F18-D467-4BCF-A14A-26FB1BAB47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Line 148">
                      <a:extLst>
                        <a:ext uri="{FF2B5EF4-FFF2-40B4-BE49-F238E27FC236}">
                          <a16:creationId xmlns:a16="http://schemas.microsoft.com/office/drawing/2014/main" id="{B55B139B-ACCC-447E-BEFE-BC29FC7FC4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Line 149">
                      <a:extLst>
                        <a:ext uri="{FF2B5EF4-FFF2-40B4-BE49-F238E27FC236}">
                          <a16:creationId xmlns:a16="http://schemas.microsoft.com/office/drawing/2014/main" id="{499F7057-868D-48EF-A094-859907B1C32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" name="Line 150">
                      <a:extLst>
                        <a:ext uri="{FF2B5EF4-FFF2-40B4-BE49-F238E27FC236}">
                          <a16:creationId xmlns:a16="http://schemas.microsoft.com/office/drawing/2014/main" id="{2B94EAD7-2B3B-4470-9AC0-45393B6C110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Line 151">
                      <a:extLst>
                        <a:ext uri="{FF2B5EF4-FFF2-40B4-BE49-F238E27FC236}">
                          <a16:creationId xmlns:a16="http://schemas.microsoft.com/office/drawing/2014/main" id="{BC052DEA-99B7-4EFB-B091-A735D5366D2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2" name="Group 152">
                    <a:extLst>
                      <a:ext uri="{FF2B5EF4-FFF2-40B4-BE49-F238E27FC236}">
                        <a16:creationId xmlns:a16="http://schemas.microsoft.com/office/drawing/2014/main" id="{04B98487-2CF5-4C86-BDC4-578B50093BC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153">
                      <a:extLst>
                        <a:ext uri="{FF2B5EF4-FFF2-40B4-BE49-F238E27FC236}">
                          <a16:creationId xmlns:a16="http://schemas.microsoft.com/office/drawing/2014/main" id="{56AFEF0C-B451-41A1-AD32-233D10A0E0D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Line 154">
                      <a:extLst>
                        <a:ext uri="{FF2B5EF4-FFF2-40B4-BE49-F238E27FC236}">
                          <a16:creationId xmlns:a16="http://schemas.microsoft.com/office/drawing/2014/main" id="{54786F4B-9D51-4303-AC86-D8A4AAA0431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" name="Line 155">
                      <a:extLst>
                        <a:ext uri="{FF2B5EF4-FFF2-40B4-BE49-F238E27FC236}">
                          <a16:creationId xmlns:a16="http://schemas.microsoft.com/office/drawing/2014/main" id="{BB4DB65F-7F75-4D6C-AEFE-0CECB2C9E85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Line 156">
                      <a:extLst>
                        <a:ext uri="{FF2B5EF4-FFF2-40B4-BE49-F238E27FC236}">
                          <a16:creationId xmlns:a16="http://schemas.microsoft.com/office/drawing/2014/main" id="{658253D4-68C5-41CC-A7AF-818442C9EA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" name="Line 157">
                      <a:extLst>
                        <a:ext uri="{FF2B5EF4-FFF2-40B4-BE49-F238E27FC236}">
                          <a16:creationId xmlns:a16="http://schemas.microsoft.com/office/drawing/2014/main" id="{B8112620-941E-490C-BF91-F2B71F8240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Line 158">
                      <a:extLst>
                        <a:ext uri="{FF2B5EF4-FFF2-40B4-BE49-F238E27FC236}">
                          <a16:creationId xmlns:a16="http://schemas.microsoft.com/office/drawing/2014/main" id="{72EAACF1-FCE1-4212-8379-3DEF2C9F84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9" name="Line 159">
                      <a:extLst>
                        <a:ext uri="{FF2B5EF4-FFF2-40B4-BE49-F238E27FC236}">
                          <a16:creationId xmlns:a16="http://schemas.microsoft.com/office/drawing/2014/main" id="{67316E3C-6058-4448-959B-F6DBE8258DA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Line 160">
                      <a:extLst>
                        <a:ext uri="{FF2B5EF4-FFF2-40B4-BE49-F238E27FC236}">
                          <a16:creationId xmlns:a16="http://schemas.microsoft.com/office/drawing/2014/main" id="{3DC6F353-A840-4CD6-B377-EBCD0EB734E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" name="Group 161">
                  <a:extLst>
                    <a:ext uri="{FF2B5EF4-FFF2-40B4-BE49-F238E27FC236}">
                      <a16:creationId xmlns:a16="http://schemas.microsoft.com/office/drawing/2014/main" id="{00F712D7-9340-4971-BD34-7E6625E51523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162">
                    <a:extLst>
                      <a:ext uri="{FF2B5EF4-FFF2-40B4-BE49-F238E27FC236}">
                        <a16:creationId xmlns:a16="http://schemas.microsoft.com/office/drawing/2014/main" id="{40EEFE8C-CC2F-4EC4-A058-AD96C83A11D7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163">
                      <a:extLst>
                        <a:ext uri="{FF2B5EF4-FFF2-40B4-BE49-F238E27FC236}">
                          <a16:creationId xmlns:a16="http://schemas.microsoft.com/office/drawing/2014/main" id="{3F09D86F-43C9-4B97-A97B-4C5BCE70A8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Line 164">
                      <a:extLst>
                        <a:ext uri="{FF2B5EF4-FFF2-40B4-BE49-F238E27FC236}">
                          <a16:creationId xmlns:a16="http://schemas.microsoft.com/office/drawing/2014/main" id="{16799C3D-E222-4F6B-9FCB-EEAF4D297EC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Line 165">
                      <a:extLst>
                        <a:ext uri="{FF2B5EF4-FFF2-40B4-BE49-F238E27FC236}">
                          <a16:creationId xmlns:a16="http://schemas.microsoft.com/office/drawing/2014/main" id="{2FC3DC99-F4F8-4A34-BCA7-538A7DBED96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Line 166">
                      <a:extLst>
                        <a:ext uri="{FF2B5EF4-FFF2-40B4-BE49-F238E27FC236}">
                          <a16:creationId xmlns:a16="http://schemas.microsoft.com/office/drawing/2014/main" id="{CE4B16C2-535A-418B-87E3-3CD8AD67CC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Line 167">
                      <a:extLst>
                        <a:ext uri="{FF2B5EF4-FFF2-40B4-BE49-F238E27FC236}">
                          <a16:creationId xmlns:a16="http://schemas.microsoft.com/office/drawing/2014/main" id="{47F676AA-889A-4CB2-9F55-626DE8C2434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Line 168">
                      <a:extLst>
                        <a:ext uri="{FF2B5EF4-FFF2-40B4-BE49-F238E27FC236}">
                          <a16:creationId xmlns:a16="http://schemas.microsoft.com/office/drawing/2014/main" id="{BA3578BC-3723-45C0-8751-84E9B124C29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Line 169">
                      <a:extLst>
                        <a:ext uri="{FF2B5EF4-FFF2-40B4-BE49-F238E27FC236}">
                          <a16:creationId xmlns:a16="http://schemas.microsoft.com/office/drawing/2014/main" id="{4AAB0C80-5145-400B-9351-4BCFCA5D91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Line 170">
                      <a:extLst>
                        <a:ext uri="{FF2B5EF4-FFF2-40B4-BE49-F238E27FC236}">
                          <a16:creationId xmlns:a16="http://schemas.microsoft.com/office/drawing/2014/main" id="{DE1DCF5B-683B-4AE6-89A3-4AEBC79A8E2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171">
                    <a:extLst>
                      <a:ext uri="{FF2B5EF4-FFF2-40B4-BE49-F238E27FC236}">
                        <a16:creationId xmlns:a16="http://schemas.microsoft.com/office/drawing/2014/main" id="{3D4FB2D5-5A57-41E2-8C6A-33CBBCBD9D7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172">
                      <a:extLst>
                        <a:ext uri="{FF2B5EF4-FFF2-40B4-BE49-F238E27FC236}">
                          <a16:creationId xmlns:a16="http://schemas.microsoft.com/office/drawing/2014/main" id="{1F77644F-CE4E-4507-8230-0A639959FAD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Line 173">
                      <a:extLst>
                        <a:ext uri="{FF2B5EF4-FFF2-40B4-BE49-F238E27FC236}">
                          <a16:creationId xmlns:a16="http://schemas.microsoft.com/office/drawing/2014/main" id="{4F48B262-DCB3-4624-B122-A98AC2A016D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Line 174">
                      <a:extLst>
                        <a:ext uri="{FF2B5EF4-FFF2-40B4-BE49-F238E27FC236}">
                          <a16:creationId xmlns:a16="http://schemas.microsoft.com/office/drawing/2014/main" id="{2F0D8F77-94A1-4696-A693-7081B728490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Line 175">
                      <a:extLst>
                        <a:ext uri="{FF2B5EF4-FFF2-40B4-BE49-F238E27FC236}">
                          <a16:creationId xmlns:a16="http://schemas.microsoft.com/office/drawing/2014/main" id="{9E0C8174-3D77-4D07-A04A-1C8B2B23A0B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Line 176">
                      <a:extLst>
                        <a:ext uri="{FF2B5EF4-FFF2-40B4-BE49-F238E27FC236}">
                          <a16:creationId xmlns:a16="http://schemas.microsoft.com/office/drawing/2014/main" id="{32568B94-0FB1-4764-9726-99FCB8F5011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Line 177">
                      <a:extLst>
                        <a:ext uri="{FF2B5EF4-FFF2-40B4-BE49-F238E27FC236}">
                          <a16:creationId xmlns:a16="http://schemas.microsoft.com/office/drawing/2014/main" id="{30095589-E40F-4B5C-8E62-05182B1E4E0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9" name="Line 178">
                      <a:extLst>
                        <a:ext uri="{FF2B5EF4-FFF2-40B4-BE49-F238E27FC236}">
                          <a16:creationId xmlns:a16="http://schemas.microsoft.com/office/drawing/2014/main" id="{51498B8F-57B2-4277-92CD-56B8B64DA73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Line 179">
                      <a:extLst>
                        <a:ext uri="{FF2B5EF4-FFF2-40B4-BE49-F238E27FC236}">
                          <a16:creationId xmlns:a16="http://schemas.microsoft.com/office/drawing/2014/main" id="{9A9F24D5-EDD5-4065-8988-E46DE2EE5E1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180">
                    <a:extLst>
                      <a:ext uri="{FF2B5EF4-FFF2-40B4-BE49-F238E27FC236}">
                        <a16:creationId xmlns:a16="http://schemas.microsoft.com/office/drawing/2014/main" id="{9D31C4B3-E20D-4A42-9F43-D4097852E9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181">
                      <a:extLst>
                        <a:ext uri="{FF2B5EF4-FFF2-40B4-BE49-F238E27FC236}">
                          <a16:creationId xmlns:a16="http://schemas.microsoft.com/office/drawing/2014/main" id="{650D1602-BE61-4662-A745-4244C016070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Line 182">
                      <a:extLst>
                        <a:ext uri="{FF2B5EF4-FFF2-40B4-BE49-F238E27FC236}">
                          <a16:creationId xmlns:a16="http://schemas.microsoft.com/office/drawing/2014/main" id="{269D95C2-DD84-4760-95D8-793EC1B45D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" name="Line 183">
                      <a:extLst>
                        <a:ext uri="{FF2B5EF4-FFF2-40B4-BE49-F238E27FC236}">
                          <a16:creationId xmlns:a16="http://schemas.microsoft.com/office/drawing/2014/main" id="{68E3CF9F-79B2-45D0-85BE-EFE0A8B708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Line 184">
                      <a:extLst>
                        <a:ext uri="{FF2B5EF4-FFF2-40B4-BE49-F238E27FC236}">
                          <a16:creationId xmlns:a16="http://schemas.microsoft.com/office/drawing/2014/main" id="{8CA62727-E263-49FC-B85A-5A68DCE673C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9" name="Line 185">
                      <a:extLst>
                        <a:ext uri="{FF2B5EF4-FFF2-40B4-BE49-F238E27FC236}">
                          <a16:creationId xmlns:a16="http://schemas.microsoft.com/office/drawing/2014/main" id="{587FAA83-FE84-4EA7-B0D9-35DE9048D0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Line 186">
                      <a:extLst>
                        <a:ext uri="{FF2B5EF4-FFF2-40B4-BE49-F238E27FC236}">
                          <a16:creationId xmlns:a16="http://schemas.microsoft.com/office/drawing/2014/main" id="{5835387A-AEAC-42B8-B0CE-55400DA1E4A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" name="Line 187">
                      <a:extLst>
                        <a:ext uri="{FF2B5EF4-FFF2-40B4-BE49-F238E27FC236}">
                          <a16:creationId xmlns:a16="http://schemas.microsoft.com/office/drawing/2014/main" id="{2C8F7753-C3DA-4A09-BE0B-F341B83921B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Line 188">
                      <a:extLst>
                        <a:ext uri="{FF2B5EF4-FFF2-40B4-BE49-F238E27FC236}">
                          <a16:creationId xmlns:a16="http://schemas.microsoft.com/office/drawing/2014/main" id="{D341D2C9-7942-4BE0-85A7-EC182BEE478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89">
                    <a:extLst>
                      <a:ext uri="{FF2B5EF4-FFF2-40B4-BE49-F238E27FC236}">
                        <a16:creationId xmlns:a16="http://schemas.microsoft.com/office/drawing/2014/main" id="{66B8EB0F-0929-4482-A643-0A9954D99A5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190">
                      <a:extLst>
                        <a:ext uri="{FF2B5EF4-FFF2-40B4-BE49-F238E27FC236}">
                          <a16:creationId xmlns:a16="http://schemas.microsoft.com/office/drawing/2014/main" id="{E9B10EF2-AE0A-4A4C-992F-0C5407E7B4F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191">
                      <a:extLst>
                        <a:ext uri="{FF2B5EF4-FFF2-40B4-BE49-F238E27FC236}">
                          <a16:creationId xmlns:a16="http://schemas.microsoft.com/office/drawing/2014/main" id="{06B74E29-9714-4B85-89C4-A5A498F30CA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Line 192">
                      <a:extLst>
                        <a:ext uri="{FF2B5EF4-FFF2-40B4-BE49-F238E27FC236}">
                          <a16:creationId xmlns:a16="http://schemas.microsoft.com/office/drawing/2014/main" id="{3179AE5B-FA0C-4987-84D0-E7E9F642E78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1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Line 193">
                      <a:extLst>
                        <a:ext uri="{FF2B5EF4-FFF2-40B4-BE49-F238E27FC236}">
                          <a16:creationId xmlns:a16="http://schemas.microsoft.com/office/drawing/2014/main" id="{9729564C-8834-4A3F-ABB0-4D5BABB6F6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Line 194">
                      <a:extLst>
                        <a:ext uri="{FF2B5EF4-FFF2-40B4-BE49-F238E27FC236}">
                          <a16:creationId xmlns:a16="http://schemas.microsoft.com/office/drawing/2014/main" id="{C876C106-6B0E-4C7B-B3FA-88269F55B34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Line 195">
                      <a:extLst>
                        <a:ext uri="{FF2B5EF4-FFF2-40B4-BE49-F238E27FC236}">
                          <a16:creationId xmlns:a16="http://schemas.microsoft.com/office/drawing/2014/main" id="{93C42F1F-65FB-44E6-8088-2786C8F4E4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Line 196">
                      <a:extLst>
                        <a:ext uri="{FF2B5EF4-FFF2-40B4-BE49-F238E27FC236}">
                          <a16:creationId xmlns:a16="http://schemas.microsoft.com/office/drawing/2014/main" id="{8AC7FD37-A503-4826-B2A8-052C3C3DF45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Line 197">
                      <a:extLst>
                        <a:ext uri="{FF2B5EF4-FFF2-40B4-BE49-F238E27FC236}">
                          <a16:creationId xmlns:a16="http://schemas.microsoft.com/office/drawing/2014/main" id="{EA4EDA46-C55D-4E0A-AB3C-BB81372A8BB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8" name="Group 198">
                <a:extLst>
                  <a:ext uri="{FF2B5EF4-FFF2-40B4-BE49-F238E27FC236}">
                    <a16:creationId xmlns:a16="http://schemas.microsoft.com/office/drawing/2014/main" id="{5E3DC441-9A2F-4B20-88F3-B0755A0FA12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199">
                  <a:extLst>
                    <a:ext uri="{FF2B5EF4-FFF2-40B4-BE49-F238E27FC236}">
                      <a16:creationId xmlns:a16="http://schemas.microsoft.com/office/drawing/2014/main" id="{DEDACC15-F9A4-4EA6-9845-03C99677B0D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00">
                  <a:extLst>
                    <a:ext uri="{FF2B5EF4-FFF2-40B4-BE49-F238E27FC236}">
                      <a16:creationId xmlns:a16="http://schemas.microsoft.com/office/drawing/2014/main" id="{F51CCA59-2236-4D84-8A4C-EB764031E130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01">
                  <a:extLst>
                    <a:ext uri="{FF2B5EF4-FFF2-40B4-BE49-F238E27FC236}">
                      <a16:creationId xmlns:a16="http://schemas.microsoft.com/office/drawing/2014/main" id="{38969F7D-F499-4089-9511-773CB175EA0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02">
                  <a:extLst>
                    <a:ext uri="{FF2B5EF4-FFF2-40B4-BE49-F238E27FC236}">
                      <a16:creationId xmlns:a16="http://schemas.microsoft.com/office/drawing/2014/main" id="{BEF1924F-B2F3-4AF6-983B-A370E2E6D3D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203">
                  <a:extLst>
                    <a:ext uri="{FF2B5EF4-FFF2-40B4-BE49-F238E27FC236}">
                      <a16:creationId xmlns:a16="http://schemas.microsoft.com/office/drawing/2014/main" id="{314614A5-7AAE-472B-8F77-0552854891A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204">
                  <a:extLst>
                    <a:ext uri="{FF2B5EF4-FFF2-40B4-BE49-F238E27FC236}">
                      <a16:creationId xmlns:a16="http://schemas.microsoft.com/office/drawing/2014/main" id="{51292B8C-149E-4C8F-9E82-446664A7118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205">
                  <a:extLst>
                    <a:ext uri="{FF2B5EF4-FFF2-40B4-BE49-F238E27FC236}">
                      <a16:creationId xmlns:a16="http://schemas.microsoft.com/office/drawing/2014/main" id="{C6AD733E-28FE-4174-99C5-AD6F16D0713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206">
                  <a:extLst>
                    <a:ext uri="{FF2B5EF4-FFF2-40B4-BE49-F238E27FC236}">
                      <a16:creationId xmlns:a16="http://schemas.microsoft.com/office/drawing/2014/main" id="{FE874003-166E-4FA2-A380-6BBEF147BD20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207">
                  <a:extLst>
                    <a:ext uri="{FF2B5EF4-FFF2-40B4-BE49-F238E27FC236}">
                      <a16:creationId xmlns:a16="http://schemas.microsoft.com/office/drawing/2014/main" id="{AA61A3BD-03C5-4F10-8339-75F7C63C4FD0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208">
                  <a:extLst>
                    <a:ext uri="{FF2B5EF4-FFF2-40B4-BE49-F238E27FC236}">
                      <a16:creationId xmlns:a16="http://schemas.microsoft.com/office/drawing/2014/main" id="{B674F08D-0583-4B34-9514-A49A030269F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209">
                  <a:extLst>
                    <a:ext uri="{FF2B5EF4-FFF2-40B4-BE49-F238E27FC236}">
                      <a16:creationId xmlns:a16="http://schemas.microsoft.com/office/drawing/2014/main" id="{70C64689-5ED7-4261-9DB0-FB0B04A2E53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71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10">
              <a:extLst>
                <a:ext uri="{FF2B5EF4-FFF2-40B4-BE49-F238E27FC236}">
                  <a16:creationId xmlns:a16="http://schemas.microsoft.com/office/drawing/2014/main" id="{B1986B67-A322-48ED-9B0A-295FA6BE48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211">
                <a:extLst>
                  <a:ext uri="{FF2B5EF4-FFF2-40B4-BE49-F238E27FC236}">
                    <a16:creationId xmlns:a16="http://schemas.microsoft.com/office/drawing/2014/main" id="{CEC808F1-953B-4C3A-A6F6-A34B409F3EC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3" name="Rectangle 212">
                <a:extLst>
                  <a:ext uri="{FF2B5EF4-FFF2-40B4-BE49-F238E27FC236}">
                    <a16:creationId xmlns:a16="http://schemas.microsoft.com/office/drawing/2014/main" id="{AF8011AD-6B5D-4EE3-8E07-5672CF6759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4" name="Rectangle 213">
                <a:extLst>
                  <a:ext uri="{FF2B5EF4-FFF2-40B4-BE49-F238E27FC236}">
                    <a16:creationId xmlns:a16="http://schemas.microsoft.com/office/drawing/2014/main" id="{2C9EC93D-67E6-48F5-ADE1-CA5622F0B8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5" name="Rectangle 214">
                <a:extLst>
                  <a:ext uri="{FF2B5EF4-FFF2-40B4-BE49-F238E27FC236}">
                    <a16:creationId xmlns:a16="http://schemas.microsoft.com/office/drawing/2014/main" id="{0A03B4AC-3962-45FB-8B37-4418869CD4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6" name="Rectangle 215">
                <a:extLst>
                  <a:ext uri="{FF2B5EF4-FFF2-40B4-BE49-F238E27FC236}">
                    <a16:creationId xmlns:a16="http://schemas.microsoft.com/office/drawing/2014/main" id="{20235B64-8632-40A2-BC17-69E6A37CE7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7" name="Group 216">
              <a:extLst>
                <a:ext uri="{FF2B5EF4-FFF2-40B4-BE49-F238E27FC236}">
                  <a16:creationId xmlns:a16="http://schemas.microsoft.com/office/drawing/2014/main" id="{81749DDD-4654-4B0A-9530-DB88D46967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217">
                <a:extLst>
                  <a:ext uri="{FF2B5EF4-FFF2-40B4-BE49-F238E27FC236}">
                    <a16:creationId xmlns:a16="http://schemas.microsoft.com/office/drawing/2014/main" id="{B7879615-19E1-42A4-A066-090F3A1AF4D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218">
                  <a:extLst>
                    <a:ext uri="{FF2B5EF4-FFF2-40B4-BE49-F238E27FC236}">
                      <a16:creationId xmlns:a16="http://schemas.microsoft.com/office/drawing/2014/main" id="{24AC4B47-F89D-461F-8C68-7F273D57035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" name="Rectangle 219">
                  <a:extLst>
                    <a:ext uri="{FF2B5EF4-FFF2-40B4-BE49-F238E27FC236}">
                      <a16:creationId xmlns:a16="http://schemas.microsoft.com/office/drawing/2014/main" id="{E673DC90-B6AA-4B84-A30E-7FB9C8DBB90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9" name="Group 220">
                <a:extLst>
                  <a:ext uri="{FF2B5EF4-FFF2-40B4-BE49-F238E27FC236}">
                    <a16:creationId xmlns:a16="http://schemas.microsoft.com/office/drawing/2014/main" id="{C6A04CCA-63B4-48E7-8F55-65E76D6A4AC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221">
                  <a:extLst>
                    <a:ext uri="{FF2B5EF4-FFF2-40B4-BE49-F238E27FC236}">
                      <a16:creationId xmlns:a16="http://schemas.microsoft.com/office/drawing/2014/main" id="{F333EE7F-FF65-4FCF-910B-FC1376B8D06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29" name="Rectangle 222">
                  <a:extLst>
                    <a:ext uri="{FF2B5EF4-FFF2-40B4-BE49-F238E27FC236}">
                      <a16:creationId xmlns:a16="http://schemas.microsoft.com/office/drawing/2014/main" id="{38DFF016-FFE3-459C-98A3-F37E4DC6271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" name="Group 223">
                <a:extLst>
                  <a:ext uri="{FF2B5EF4-FFF2-40B4-BE49-F238E27FC236}">
                    <a16:creationId xmlns:a16="http://schemas.microsoft.com/office/drawing/2014/main" id="{AC001808-83CB-4052-8D3D-669AE0653BC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224">
                  <a:extLst>
                    <a:ext uri="{FF2B5EF4-FFF2-40B4-BE49-F238E27FC236}">
                      <a16:creationId xmlns:a16="http://schemas.microsoft.com/office/drawing/2014/main" id="{E4C23480-EA45-420D-8FBC-7350A5A5A6B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27" name="Rectangle 225">
                  <a:extLst>
                    <a:ext uri="{FF2B5EF4-FFF2-40B4-BE49-F238E27FC236}">
                      <a16:creationId xmlns:a16="http://schemas.microsoft.com/office/drawing/2014/main" id="{E74100A1-B01C-45CD-9766-C8965168619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1" name="Group 226">
                <a:extLst>
                  <a:ext uri="{FF2B5EF4-FFF2-40B4-BE49-F238E27FC236}">
                    <a16:creationId xmlns:a16="http://schemas.microsoft.com/office/drawing/2014/main" id="{4DB1AA4E-4830-47A1-B9DB-6DFA7ABD3D0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227">
                  <a:extLst>
                    <a:ext uri="{FF2B5EF4-FFF2-40B4-BE49-F238E27FC236}">
                      <a16:creationId xmlns:a16="http://schemas.microsoft.com/office/drawing/2014/main" id="{061FB420-DF8A-4454-97C7-3B48790D6A2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25" name="Rectangle 228">
                  <a:extLst>
                    <a:ext uri="{FF2B5EF4-FFF2-40B4-BE49-F238E27FC236}">
                      <a16:creationId xmlns:a16="http://schemas.microsoft.com/office/drawing/2014/main" id="{5F2915F0-A163-4CED-8FBB-0C6C436152E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2" name="Group 229">
                <a:extLst>
                  <a:ext uri="{FF2B5EF4-FFF2-40B4-BE49-F238E27FC236}">
                    <a16:creationId xmlns:a16="http://schemas.microsoft.com/office/drawing/2014/main" id="{696A0FE0-D784-4482-ACF6-36A9B578382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30">
                  <a:extLst>
                    <a:ext uri="{FF2B5EF4-FFF2-40B4-BE49-F238E27FC236}">
                      <a16:creationId xmlns:a16="http://schemas.microsoft.com/office/drawing/2014/main" id="{CE986670-63FC-40DA-85EC-4822CA1F0F3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23" name="Rectangle 231">
                  <a:extLst>
                    <a:ext uri="{FF2B5EF4-FFF2-40B4-BE49-F238E27FC236}">
                      <a16:creationId xmlns:a16="http://schemas.microsoft.com/office/drawing/2014/main" id="{5E6548DB-4A69-4D54-A216-352CC5ABC7C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3" name="Group 232">
                <a:extLst>
                  <a:ext uri="{FF2B5EF4-FFF2-40B4-BE49-F238E27FC236}">
                    <a16:creationId xmlns:a16="http://schemas.microsoft.com/office/drawing/2014/main" id="{80578BDA-8B9C-47B9-853A-15FDAF75073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233">
                  <a:extLst>
                    <a:ext uri="{FF2B5EF4-FFF2-40B4-BE49-F238E27FC236}">
                      <a16:creationId xmlns:a16="http://schemas.microsoft.com/office/drawing/2014/main" id="{97D01726-8935-48A8-B718-C9B6CF65B75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21" name="Rectangle 234">
                  <a:extLst>
                    <a:ext uri="{FF2B5EF4-FFF2-40B4-BE49-F238E27FC236}">
                      <a16:creationId xmlns:a16="http://schemas.microsoft.com/office/drawing/2014/main" id="{79C8FCD9-A7E2-407D-A360-A33749D9541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4" name="Group 235">
                <a:extLst>
                  <a:ext uri="{FF2B5EF4-FFF2-40B4-BE49-F238E27FC236}">
                    <a16:creationId xmlns:a16="http://schemas.microsoft.com/office/drawing/2014/main" id="{BF0AB3E4-72E8-4BEE-8DEF-2B0A521A75F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236">
                  <a:extLst>
                    <a:ext uri="{FF2B5EF4-FFF2-40B4-BE49-F238E27FC236}">
                      <a16:creationId xmlns:a16="http://schemas.microsoft.com/office/drawing/2014/main" id="{FF89977B-F03F-4CB0-9BCC-CF6D2C1F0A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19" name="Rectangle 237">
                  <a:extLst>
                    <a:ext uri="{FF2B5EF4-FFF2-40B4-BE49-F238E27FC236}">
                      <a16:creationId xmlns:a16="http://schemas.microsoft.com/office/drawing/2014/main" id="{41FEBEA2-2A11-4399-BE43-3F4F58CE787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5" name="Group 238">
                <a:extLst>
                  <a:ext uri="{FF2B5EF4-FFF2-40B4-BE49-F238E27FC236}">
                    <a16:creationId xmlns:a16="http://schemas.microsoft.com/office/drawing/2014/main" id="{6452CB1F-460C-4A8C-8903-7729D5F6984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239">
                  <a:extLst>
                    <a:ext uri="{FF2B5EF4-FFF2-40B4-BE49-F238E27FC236}">
                      <a16:creationId xmlns:a16="http://schemas.microsoft.com/office/drawing/2014/main" id="{AD75480A-E1FF-4810-B39F-D73AC7B623B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17" name="Rectangle 240">
                  <a:extLst>
                    <a:ext uri="{FF2B5EF4-FFF2-40B4-BE49-F238E27FC236}">
                      <a16:creationId xmlns:a16="http://schemas.microsoft.com/office/drawing/2014/main" id="{0ABA5C36-B718-4C17-8E1D-A819F78EE31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</p:grpSp>
      </p:grpSp>
      <p:pic>
        <p:nvPicPr>
          <p:cNvPr id="243" name="Picture 246" descr="posbul1a">
            <a:extLst>
              <a:ext uri="{FF2B5EF4-FFF2-40B4-BE49-F238E27FC236}">
                <a16:creationId xmlns:a16="http://schemas.microsoft.com/office/drawing/2014/main" id="{049E6A63-1909-424E-BB4D-C0CFE61D0B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153" name="Rectangle 241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154" name="Rectangle 2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4" name="Date Placeholder 243">
            <a:extLst>
              <a:ext uri="{FF2B5EF4-FFF2-40B4-BE49-F238E27FC236}">
                <a16:creationId xmlns:a16="http://schemas.microsoft.com/office/drawing/2014/main" id="{451BFC24-C76D-46C3-8A5C-676658ECD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" name="Footer Placeholder 244">
            <a:extLst>
              <a:ext uri="{FF2B5EF4-FFF2-40B4-BE49-F238E27FC236}">
                <a16:creationId xmlns:a16="http://schemas.microsoft.com/office/drawing/2014/main" id="{B96155EB-5F48-43DA-BA08-9CC48CDA3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" name="Slide Number Placeholder 245">
            <a:extLst>
              <a:ext uri="{FF2B5EF4-FFF2-40B4-BE49-F238E27FC236}">
                <a16:creationId xmlns:a16="http://schemas.microsoft.com/office/drawing/2014/main" id="{1BD96D04-E1DF-47C8-895D-CB8D1C83B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6ABAE-5924-46EB-A648-3D8A50210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9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F6E140C0-FD2B-46A5-879F-954393EC3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>
            <a:extLst>
              <a:ext uri="{FF2B5EF4-FFF2-40B4-BE49-F238E27FC236}">
                <a16:creationId xmlns:a16="http://schemas.microsoft.com/office/drawing/2014/main" id="{0DDE68E9-E5A2-488A-BA2E-BBEA0B2D9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>
            <a:extLst>
              <a:ext uri="{FF2B5EF4-FFF2-40B4-BE49-F238E27FC236}">
                <a16:creationId xmlns:a16="http://schemas.microsoft.com/office/drawing/2014/main" id="{3CBF04E3-1DE8-401F-84FC-CED2ADA50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E41F1-9257-4438-BB92-F18853159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53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E6DCAE26-8DD0-4FEE-A271-964302F93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>
            <a:extLst>
              <a:ext uri="{FF2B5EF4-FFF2-40B4-BE49-F238E27FC236}">
                <a16:creationId xmlns:a16="http://schemas.microsoft.com/office/drawing/2014/main" id="{B7F272A6-D27D-4BF2-858A-E5724B298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>
            <a:extLst>
              <a:ext uri="{FF2B5EF4-FFF2-40B4-BE49-F238E27FC236}">
                <a16:creationId xmlns:a16="http://schemas.microsoft.com/office/drawing/2014/main" id="{CBC38849-DF34-481E-AA4D-6417B25F8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C9E5F-E731-4F96-BB1E-ED4B0C700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3963831E-6147-4E38-9880-B7C6ED94F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>
            <a:extLst>
              <a:ext uri="{FF2B5EF4-FFF2-40B4-BE49-F238E27FC236}">
                <a16:creationId xmlns:a16="http://schemas.microsoft.com/office/drawing/2014/main" id="{00F35DEC-92E9-47DA-857C-1A886E354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>
            <a:extLst>
              <a:ext uri="{FF2B5EF4-FFF2-40B4-BE49-F238E27FC236}">
                <a16:creationId xmlns:a16="http://schemas.microsoft.com/office/drawing/2014/main" id="{CCA900F1-B6B0-46CA-95C7-7AC662FB5F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4ED0-B2FC-4C5D-A12C-7622DB63C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8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A3EE197F-48EB-4A98-830A-D085BFE900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>
            <a:extLst>
              <a:ext uri="{FF2B5EF4-FFF2-40B4-BE49-F238E27FC236}">
                <a16:creationId xmlns:a16="http://schemas.microsoft.com/office/drawing/2014/main" id="{8B737546-96A6-44BC-B14C-48F8F71D8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>
            <a:extLst>
              <a:ext uri="{FF2B5EF4-FFF2-40B4-BE49-F238E27FC236}">
                <a16:creationId xmlns:a16="http://schemas.microsoft.com/office/drawing/2014/main" id="{04503921-D444-4B24-9CC6-4099B15C2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1602B-343D-480F-9763-DD4D69606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54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21C3D491-722C-4232-8DC8-97EB00C0C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>
            <a:extLst>
              <a:ext uri="{FF2B5EF4-FFF2-40B4-BE49-F238E27FC236}">
                <a16:creationId xmlns:a16="http://schemas.microsoft.com/office/drawing/2014/main" id="{33044760-A28A-4DAE-BC98-5244F2108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50B00D94-9DBA-4A63-AF2A-B791510F3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7550-89E2-47BE-A820-1EE1FE3C6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25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A7BC611D-EB45-4250-AE79-C36F30E0C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2">
            <a:extLst>
              <a:ext uri="{FF2B5EF4-FFF2-40B4-BE49-F238E27FC236}">
                <a16:creationId xmlns:a16="http://schemas.microsoft.com/office/drawing/2014/main" id="{0802B6FB-FAFD-4E72-8832-84A693B412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3">
            <a:extLst>
              <a:ext uri="{FF2B5EF4-FFF2-40B4-BE49-F238E27FC236}">
                <a16:creationId xmlns:a16="http://schemas.microsoft.com/office/drawing/2014/main" id="{D1CF4B47-C587-47D1-A63C-338EEF98C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64310-E12E-42AF-A9BD-C65DE4E50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39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1">
            <a:extLst>
              <a:ext uri="{FF2B5EF4-FFF2-40B4-BE49-F238E27FC236}">
                <a16:creationId xmlns:a16="http://schemas.microsoft.com/office/drawing/2014/main" id="{7AF59819-3A0F-4CB9-911C-EC4598A18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2">
            <a:extLst>
              <a:ext uri="{FF2B5EF4-FFF2-40B4-BE49-F238E27FC236}">
                <a16:creationId xmlns:a16="http://schemas.microsoft.com/office/drawing/2014/main" id="{0592ADE5-93E8-4675-9EEA-0C5A6C09C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3">
            <a:extLst>
              <a:ext uri="{FF2B5EF4-FFF2-40B4-BE49-F238E27FC236}">
                <a16:creationId xmlns:a16="http://schemas.microsoft.com/office/drawing/2014/main" id="{24985E13-59B8-4039-96D0-2E4307F4F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2CD4C-B20C-4473-99CA-894C17084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14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>
            <a:extLst>
              <a:ext uri="{FF2B5EF4-FFF2-40B4-BE49-F238E27FC236}">
                <a16:creationId xmlns:a16="http://schemas.microsoft.com/office/drawing/2014/main" id="{D4EF0082-76F6-43CF-AE6A-B89CE3495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2">
            <a:extLst>
              <a:ext uri="{FF2B5EF4-FFF2-40B4-BE49-F238E27FC236}">
                <a16:creationId xmlns:a16="http://schemas.microsoft.com/office/drawing/2014/main" id="{67CD2C13-EDDF-4FDA-8F1D-56E626D8A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3">
            <a:extLst>
              <a:ext uri="{FF2B5EF4-FFF2-40B4-BE49-F238E27FC236}">
                <a16:creationId xmlns:a16="http://schemas.microsoft.com/office/drawing/2014/main" id="{52EECBF1-2E93-4A78-BE1F-13DD051BA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2E21C-AE12-4888-9387-E5D88E887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5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310C7E13-7DDF-4ACE-A10F-111897238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>
            <a:extLst>
              <a:ext uri="{FF2B5EF4-FFF2-40B4-BE49-F238E27FC236}">
                <a16:creationId xmlns:a16="http://schemas.microsoft.com/office/drawing/2014/main" id="{0BAE89A1-D940-4DB5-873B-7145C7B68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70D091FC-B966-42BD-B75E-1D4A7A539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B9887-52E7-47F8-B5C5-E5B78E374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C305555A-2C59-439B-85F8-4A6F517C2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>
            <a:extLst>
              <a:ext uri="{FF2B5EF4-FFF2-40B4-BE49-F238E27FC236}">
                <a16:creationId xmlns:a16="http://schemas.microsoft.com/office/drawing/2014/main" id="{76E0D9BD-48E0-41FF-8080-83A2E96A5E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>
            <a:extLst>
              <a:ext uri="{FF2B5EF4-FFF2-40B4-BE49-F238E27FC236}">
                <a16:creationId xmlns:a16="http://schemas.microsoft.com/office/drawing/2014/main" id="{3D5157AA-1250-474B-834D-D8E714E61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643FC-D1CD-4B04-BFAB-54F337BEB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1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54CC8B3-6B60-41BC-BF49-297A604395CF}"/>
              </a:ext>
            </a:extLst>
          </p:cNvPr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69038C41-03D2-4A0A-80CA-CDF790F8817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D5A079FE-4494-4497-BCA3-F1AB8377E3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131" name="Rectangle 5">
                  <a:extLst>
                    <a:ext uri="{FF2B5EF4-FFF2-40B4-BE49-F238E27FC236}">
                      <a16:creationId xmlns:a16="http://schemas.microsoft.com/office/drawing/2014/main" id="{37414C0C-9781-4EBA-B431-D8F007792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32" name="Rectangle 6">
                  <a:extLst>
                    <a:ext uri="{FF2B5EF4-FFF2-40B4-BE49-F238E27FC236}">
                      <a16:creationId xmlns:a16="http://schemas.microsoft.com/office/drawing/2014/main" id="{5EA7D248-986E-4479-9E8A-4B55AB6804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33" name="Rectangle 7">
                  <a:extLst>
                    <a:ext uri="{FF2B5EF4-FFF2-40B4-BE49-F238E27FC236}">
                      <a16:creationId xmlns:a16="http://schemas.microsoft.com/office/drawing/2014/main" id="{BB0AF8B7-9F2F-48A9-A661-29679BFAF4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34" name="Rectangle 8">
                  <a:extLst>
                    <a:ext uri="{FF2B5EF4-FFF2-40B4-BE49-F238E27FC236}">
                      <a16:creationId xmlns:a16="http://schemas.microsoft.com/office/drawing/2014/main" id="{A7236089-CA2A-4341-8803-5FC186556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35" name="Rectangle 9">
                  <a:extLst>
                    <a:ext uri="{FF2B5EF4-FFF2-40B4-BE49-F238E27FC236}">
                      <a16:creationId xmlns:a16="http://schemas.microsoft.com/office/drawing/2014/main" id="{B841656A-1AD8-49E7-A296-944CEECD7B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59" name="Group 10">
                <a:extLst>
                  <a:ext uri="{FF2B5EF4-FFF2-40B4-BE49-F238E27FC236}">
                    <a16:creationId xmlns:a16="http://schemas.microsoft.com/office/drawing/2014/main" id="{AFBF18E4-D97B-4FE8-B3AC-0527AFD8DC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126" name="Rectangle 11">
                  <a:extLst>
                    <a:ext uri="{FF2B5EF4-FFF2-40B4-BE49-F238E27FC236}">
                      <a16:creationId xmlns:a16="http://schemas.microsoft.com/office/drawing/2014/main" id="{CF7A62EA-3E4D-4065-AAB5-365DCC208A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7" name="Rectangle 12">
                  <a:extLst>
                    <a:ext uri="{FF2B5EF4-FFF2-40B4-BE49-F238E27FC236}">
                      <a16:creationId xmlns:a16="http://schemas.microsoft.com/office/drawing/2014/main" id="{9D2293D5-DC18-435A-A779-AED4BB614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8" name="Rectangle 13">
                  <a:extLst>
                    <a:ext uri="{FF2B5EF4-FFF2-40B4-BE49-F238E27FC236}">
                      <a16:creationId xmlns:a16="http://schemas.microsoft.com/office/drawing/2014/main" id="{C8734552-A7F6-4033-8423-1A6F0FE2F3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9" name="Rectangle 14">
                  <a:extLst>
                    <a:ext uri="{FF2B5EF4-FFF2-40B4-BE49-F238E27FC236}">
                      <a16:creationId xmlns:a16="http://schemas.microsoft.com/office/drawing/2014/main" id="{E892463A-7B35-415D-B395-F6BDEABF14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30" name="Rectangle 15">
                  <a:extLst>
                    <a:ext uri="{FF2B5EF4-FFF2-40B4-BE49-F238E27FC236}">
                      <a16:creationId xmlns:a16="http://schemas.microsoft.com/office/drawing/2014/main" id="{440B407F-69C8-4706-9DD9-C07E7E85C2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60" name="Group 16">
                <a:extLst>
                  <a:ext uri="{FF2B5EF4-FFF2-40B4-BE49-F238E27FC236}">
                    <a16:creationId xmlns:a16="http://schemas.microsoft.com/office/drawing/2014/main" id="{772F6292-06F2-4327-93D8-949FEB71DD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121" name="Rectangle 17">
                  <a:extLst>
                    <a:ext uri="{FF2B5EF4-FFF2-40B4-BE49-F238E27FC236}">
                      <a16:creationId xmlns:a16="http://schemas.microsoft.com/office/drawing/2014/main" id="{DCAEAFF4-1589-48AD-968B-49C4ED2F9D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2" name="Rectangle 18">
                  <a:extLst>
                    <a:ext uri="{FF2B5EF4-FFF2-40B4-BE49-F238E27FC236}">
                      <a16:creationId xmlns:a16="http://schemas.microsoft.com/office/drawing/2014/main" id="{4FDC7437-26E3-4C55-94BC-1A477DF23A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3" name="Rectangle 19">
                  <a:extLst>
                    <a:ext uri="{FF2B5EF4-FFF2-40B4-BE49-F238E27FC236}">
                      <a16:creationId xmlns:a16="http://schemas.microsoft.com/office/drawing/2014/main" id="{D8A3891D-212C-4E66-9D33-C2EF87B70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4" name="Rectangle 20">
                  <a:extLst>
                    <a:ext uri="{FF2B5EF4-FFF2-40B4-BE49-F238E27FC236}">
                      <a16:creationId xmlns:a16="http://schemas.microsoft.com/office/drawing/2014/main" id="{ECC398F9-C262-41BE-96AB-4ED15A2729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5" name="Rectangle 21">
                  <a:extLst>
                    <a:ext uri="{FF2B5EF4-FFF2-40B4-BE49-F238E27FC236}">
                      <a16:creationId xmlns:a16="http://schemas.microsoft.com/office/drawing/2014/main" id="{1726EAF9-D678-46E2-9187-186D87825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61" name="Group 22">
                <a:extLst>
                  <a:ext uri="{FF2B5EF4-FFF2-40B4-BE49-F238E27FC236}">
                    <a16:creationId xmlns:a16="http://schemas.microsoft.com/office/drawing/2014/main" id="{6510370D-35A4-4CCF-9689-D709041274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116" name="Rectangle 23">
                  <a:extLst>
                    <a:ext uri="{FF2B5EF4-FFF2-40B4-BE49-F238E27FC236}">
                      <a16:creationId xmlns:a16="http://schemas.microsoft.com/office/drawing/2014/main" id="{620B2A63-B689-43A6-9603-69A54B3210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7" name="Rectangle 24">
                  <a:extLst>
                    <a:ext uri="{FF2B5EF4-FFF2-40B4-BE49-F238E27FC236}">
                      <a16:creationId xmlns:a16="http://schemas.microsoft.com/office/drawing/2014/main" id="{A61944DC-177E-4431-AF4A-E7F029824D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8" name="Rectangle 25">
                  <a:extLst>
                    <a:ext uri="{FF2B5EF4-FFF2-40B4-BE49-F238E27FC236}">
                      <a16:creationId xmlns:a16="http://schemas.microsoft.com/office/drawing/2014/main" id="{083924D9-A525-42D6-B00C-E3F04B8BCE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9" name="Rectangle 26">
                  <a:extLst>
                    <a:ext uri="{FF2B5EF4-FFF2-40B4-BE49-F238E27FC236}">
                      <a16:creationId xmlns:a16="http://schemas.microsoft.com/office/drawing/2014/main" id="{4179327C-50C7-408B-A595-59B48496B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20" name="Rectangle 27">
                  <a:extLst>
                    <a:ext uri="{FF2B5EF4-FFF2-40B4-BE49-F238E27FC236}">
                      <a16:creationId xmlns:a16="http://schemas.microsoft.com/office/drawing/2014/main" id="{F9D9292E-9C1C-495C-A870-3B07B58859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62" name="Group 28">
                <a:extLst>
                  <a:ext uri="{FF2B5EF4-FFF2-40B4-BE49-F238E27FC236}">
                    <a16:creationId xmlns:a16="http://schemas.microsoft.com/office/drawing/2014/main" id="{203574C7-EA29-4C56-999E-2F1C7AC5EF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111" name="Rectangle 29">
                  <a:extLst>
                    <a:ext uri="{FF2B5EF4-FFF2-40B4-BE49-F238E27FC236}">
                      <a16:creationId xmlns:a16="http://schemas.microsoft.com/office/drawing/2014/main" id="{99889E0F-F405-4FCC-8430-AD00967108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2" name="Rectangle 30">
                  <a:extLst>
                    <a:ext uri="{FF2B5EF4-FFF2-40B4-BE49-F238E27FC236}">
                      <a16:creationId xmlns:a16="http://schemas.microsoft.com/office/drawing/2014/main" id="{3D9C0152-C7D7-4503-AAE5-1BB893444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3" name="Rectangle 31">
                  <a:extLst>
                    <a:ext uri="{FF2B5EF4-FFF2-40B4-BE49-F238E27FC236}">
                      <a16:creationId xmlns:a16="http://schemas.microsoft.com/office/drawing/2014/main" id="{609CC521-F2A7-4D15-B3D1-D13B5D558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4" name="Rectangle 32">
                  <a:extLst>
                    <a:ext uri="{FF2B5EF4-FFF2-40B4-BE49-F238E27FC236}">
                      <a16:creationId xmlns:a16="http://schemas.microsoft.com/office/drawing/2014/main" id="{54E374B5-9FE9-4A80-92CB-1EC7AA337C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15" name="Rectangle 33">
                  <a:extLst>
                    <a:ext uri="{FF2B5EF4-FFF2-40B4-BE49-F238E27FC236}">
                      <a16:creationId xmlns:a16="http://schemas.microsoft.com/office/drawing/2014/main" id="{C144A6F9-F06A-481E-B288-412F4EB18E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</p:grpSp>
        <p:grpSp>
          <p:nvGrpSpPr>
            <p:cNvPr id="1033" name="Group 34">
              <a:extLst>
                <a:ext uri="{FF2B5EF4-FFF2-40B4-BE49-F238E27FC236}">
                  <a16:creationId xmlns:a16="http://schemas.microsoft.com/office/drawing/2014/main" id="{FA3F6F3B-5E7F-423B-8611-9C38F3E5939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35">
                <a:extLst>
                  <a:ext uri="{FF2B5EF4-FFF2-40B4-BE49-F238E27FC236}">
                    <a16:creationId xmlns:a16="http://schemas.microsoft.com/office/drawing/2014/main" id="{3EC1F108-A66E-461D-BA0D-AFD51BCCB9D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104" name="Rectangle 36">
                  <a:extLst>
                    <a:ext uri="{FF2B5EF4-FFF2-40B4-BE49-F238E27FC236}">
                      <a16:creationId xmlns:a16="http://schemas.microsoft.com/office/drawing/2014/main" id="{07AA4FF1-A15F-4F99-8ABF-272F177444A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05" name="Rectangle 37">
                  <a:extLst>
                    <a:ext uri="{FF2B5EF4-FFF2-40B4-BE49-F238E27FC236}">
                      <a16:creationId xmlns:a16="http://schemas.microsoft.com/office/drawing/2014/main" id="{C075D2B9-E6E6-4F9F-93D5-A8715626FE2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35" name="Group 38">
                <a:extLst>
                  <a:ext uri="{FF2B5EF4-FFF2-40B4-BE49-F238E27FC236}">
                    <a16:creationId xmlns:a16="http://schemas.microsoft.com/office/drawing/2014/main" id="{5940EA09-DD26-4BBC-8A12-8767A2DECFB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102" name="Rectangle 39">
                  <a:extLst>
                    <a:ext uri="{FF2B5EF4-FFF2-40B4-BE49-F238E27FC236}">
                      <a16:creationId xmlns:a16="http://schemas.microsoft.com/office/drawing/2014/main" id="{69381747-22CC-473B-B7AE-E80925DF43F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03" name="Rectangle 40">
                  <a:extLst>
                    <a:ext uri="{FF2B5EF4-FFF2-40B4-BE49-F238E27FC236}">
                      <a16:creationId xmlns:a16="http://schemas.microsoft.com/office/drawing/2014/main" id="{5013822C-F1E8-43CB-A99A-77E6F8BF3E1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36" name="Group 41">
                <a:extLst>
                  <a:ext uri="{FF2B5EF4-FFF2-40B4-BE49-F238E27FC236}">
                    <a16:creationId xmlns:a16="http://schemas.microsoft.com/office/drawing/2014/main" id="{5A64F20E-F658-470C-9E25-355C362FE84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100" name="Rectangle 42">
                  <a:extLst>
                    <a:ext uri="{FF2B5EF4-FFF2-40B4-BE49-F238E27FC236}">
                      <a16:creationId xmlns:a16="http://schemas.microsoft.com/office/drawing/2014/main" id="{CB52E56C-30AE-4FD7-BFBB-52467E277E4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101" name="Rectangle 43">
                  <a:extLst>
                    <a:ext uri="{FF2B5EF4-FFF2-40B4-BE49-F238E27FC236}">
                      <a16:creationId xmlns:a16="http://schemas.microsoft.com/office/drawing/2014/main" id="{388C2E80-0BF4-41A8-838E-061935C025D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37" name="Group 44">
                <a:extLst>
                  <a:ext uri="{FF2B5EF4-FFF2-40B4-BE49-F238E27FC236}">
                    <a16:creationId xmlns:a16="http://schemas.microsoft.com/office/drawing/2014/main" id="{D09291DA-10D9-48C7-8FC7-311AD6C548B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098" name="Rectangle 45">
                  <a:extLst>
                    <a:ext uri="{FF2B5EF4-FFF2-40B4-BE49-F238E27FC236}">
                      <a16:creationId xmlns:a16="http://schemas.microsoft.com/office/drawing/2014/main" id="{D1F9E3E9-D630-4728-8660-31122A58A0E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099" name="Rectangle 46">
                  <a:extLst>
                    <a:ext uri="{FF2B5EF4-FFF2-40B4-BE49-F238E27FC236}">
                      <a16:creationId xmlns:a16="http://schemas.microsoft.com/office/drawing/2014/main" id="{D6682502-0FEB-4673-84EC-834304A00C2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38" name="Group 47">
                <a:extLst>
                  <a:ext uri="{FF2B5EF4-FFF2-40B4-BE49-F238E27FC236}">
                    <a16:creationId xmlns:a16="http://schemas.microsoft.com/office/drawing/2014/main" id="{BF28D956-53A9-4A11-AA1E-6796C711798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096" name="Rectangle 48">
                  <a:extLst>
                    <a:ext uri="{FF2B5EF4-FFF2-40B4-BE49-F238E27FC236}">
                      <a16:creationId xmlns:a16="http://schemas.microsoft.com/office/drawing/2014/main" id="{6EDA29F3-61EB-4878-A579-6EF111BB823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097" name="Rectangle 49">
                  <a:extLst>
                    <a:ext uri="{FF2B5EF4-FFF2-40B4-BE49-F238E27FC236}">
                      <a16:creationId xmlns:a16="http://schemas.microsoft.com/office/drawing/2014/main" id="{DB9F4C35-D0A4-4C25-B3FE-E3BCCBF9EFB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39" name="Group 50">
                <a:extLst>
                  <a:ext uri="{FF2B5EF4-FFF2-40B4-BE49-F238E27FC236}">
                    <a16:creationId xmlns:a16="http://schemas.microsoft.com/office/drawing/2014/main" id="{56BC2DE7-5A7F-4E67-B9D7-EE1A2EEE449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094" name="Rectangle 51">
                  <a:extLst>
                    <a:ext uri="{FF2B5EF4-FFF2-40B4-BE49-F238E27FC236}">
                      <a16:creationId xmlns:a16="http://schemas.microsoft.com/office/drawing/2014/main" id="{7ECD879A-1188-40A0-B7DA-AB9C753A2CE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095" name="Rectangle 52">
                  <a:extLst>
                    <a:ext uri="{FF2B5EF4-FFF2-40B4-BE49-F238E27FC236}">
                      <a16:creationId xmlns:a16="http://schemas.microsoft.com/office/drawing/2014/main" id="{BE68A1B2-3DED-4581-9A1B-94185A35334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40" name="Group 53">
                <a:extLst>
                  <a:ext uri="{FF2B5EF4-FFF2-40B4-BE49-F238E27FC236}">
                    <a16:creationId xmlns:a16="http://schemas.microsoft.com/office/drawing/2014/main" id="{6138F1EC-D80B-42E4-8EFE-B82DB3C2035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092" name="Rectangle 54">
                  <a:extLst>
                    <a:ext uri="{FF2B5EF4-FFF2-40B4-BE49-F238E27FC236}">
                      <a16:creationId xmlns:a16="http://schemas.microsoft.com/office/drawing/2014/main" id="{1165D61C-E3AE-4150-9B97-9C172271A60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093" name="Rectangle 55">
                  <a:extLst>
                    <a:ext uri="{FF2B5EF4-FFF2-40B4-BE49-F238E27FC236}">
                      <a16:creationId xmlns:a16="http://schemas.microsoft.com/office/drawing/2014/main" id="{8640499B-C8DE-4E6C-9210-11B15F4DFB8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41" name="Group 56">
                <a:extLst>
                  <a:ext uri="{FF2B5EF4-FFF2-40B4-BE49-F238E27FC236}">
                    <a16:creationId xmlns:a16="http://schemas.microsoft.com/office/drawing/2014/main" id="{D8C999F3-4178-4874-BDD6-F8068D79D8D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090" name="Rectangle 57">
                  <a:extLst>
                    <a:ext uri="{FF2B5EF4-FFF2-40B4-BE49-F238E27FC236}">
                      <a16:creationId xmlns:a16="http://schemas.microsoft.com/office/drawing/2014/main" id="{0A97BB12-BCE7-4BF0-BFA0-488C18BE0F2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3091" name="Rectangle 58">
                  <a:extLst>
                    <a:ext uri="{FF2B5EF4-FFF2-40B4-BE49-F238E27FC236}">
                      <a16:creationId xmlns:a16="http://schemas.microsoft.com/office/drawing/2014/main" id="{D891072F-03D5-44CC-B6DF-60B4EE6436E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</p:grpSp>
      </p:grpSp>
      <p:sp>
        <p:nvSpPr>
          <p:cNvPr id="1027" name="Rectangle 59">
            <a:extLst>
              <a:ext uri="{FF2B5EF4-FFF2-40B4-BE49-F238E27FC236}">
                <a16:creationId xmlns:a16="http://schemas.microsoft.com/office/drawing/2014/main" id="{7846BBDC-C325-4E3C-B186-AFCB7FD09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0">
            <a:extLst>
              <a:ext uri="{FF2B5EF4-FFF2-40B4-BE49-F238E27FC236}">
                <a16:creationId xmlns:a16="http://schemas.microsoft.com/office/drawing/2014/main" id="{0DA70A20-6775-4B65-8750-016C6567A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949" name="Rectangle 61">
            <a:extLst>
              <a:ext uri="{FF2B5EF4-FFF2-40B4-BE49-F238E27FC236}">
                <a16:creationId xmlns:a16="http://schemas.microsoft.com/office/drawing/2014/main" id="{6429B17E-27E7-4EAE-B3C9-C70B5645A6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50" name="Rectangle 62">
            <a:extLst>
              <a:ext uri="{FF2B5EF4-FFF2-40B4-BE49-F238E27FC236}">
                <a16:creationId xmlns:a16="http://schemas.microsoft.com/office/drawing/2014/main" id="{F9FE1735-B605-4BCE-93E9-E5C6B05F55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51" name="Rectangle 63">
            <a:extLst>
              <a:ext uri="{FF2B5EF4-FFF2-40B4-BE49-F238E27FC236}">
                <a16:creationId xmlns:a16="http://schemas.microsoft.com/office/drawing/2014/main" id="{8C19ABAF-36C7-4724-8F48-497FB3A877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DAF4FB57-6BA0-43EE-9A72-29F5A0ED9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cyberlearning-world.com/lessons/unitary.gif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cyberlearning-world.com/lessons/confederation.gif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cyberlearning-world.com/lessons/federal.gif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control" Target="../activeX/activeX2.xml"/><Relationship Id="rId21" Type="http://schemas.openxmlformats.org/officeDocument/2006/relationships/image" Target="../media/image25.png"/><Relationship Id="rId7" Type="http://schemas.openxmlformats.org/officeDocument/2006/relationships/control" Target="../activeX/activeX6.xml"/><Relationship Id="rId12" Type="http://schemas.openxmlformats.org/officeDocument/2006/relationships/image" Target="../media/image1.png"/><Relationship Id="rId17" Type="http://schemas.openxmlformats.org/officeDocument/2006/relationships/image" Target="../media/image21.png"/><Relationship Id="rId2" Type="http://schemas.openxmlformats.org/officeDocument/2006/relationships/control" Target="../activeX/activeX1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15" Type="http://schemas.openxmlformats.org/officeDocument/2006/relationships/image" Target="../media/image19.png"/><Relationship Id="rId10" Type="http://schemas.openxmlformats.org/officeDocument/2006/relationships/control" Target="../activeX/activeX9.xml"/><Relationship Id="rId19" Type="http://schemas.openxmlformats.org/officeDocument/2006/relationships/image" Target="../media/image23.png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18.png"/><Relationship Id="rId22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6.xml"/><Relationship Id="rId13" Type="http://schemas.openxmlformats.org/officeDocument/2006/relationships/slideLayout" Target="../slideLayouts/slideLayout7.xml"/><Relationship Id="rId18" Type="http://schemas.openxmlformats.org/officeDocument/2006/relationships/audio" Target="../media/audio1.wav"/><Relationship Id="rId26" Type="http://schemas.openxmlformats.org/officeDocument/2006/relationships/slide" Target="slide45.xml"/><Relationship Id="rId39" Type="http://schemas.openxmlformats.org/officeDocument/2006/relationships/audio" Target="../media/audio8.wav"/><Relationship Id="rId3" Type="http://schemas.openxmlformats.org/officeDocument/2006/relationships/control" Target="../activeX/activeX11.xml"/><Relationship Id="rId21" Type="http://schemas.openxmlformats.org/officeDocument/2006/relationships/audio" Target="../media/audio2.wav"/><Relationship Id="rId34" Type="http://schemas.openxmlformats.org/officeDocument/2006/relationships/image" Target="../media/image22.png"/><Relationship Id="rId42" Type="http://schemas.openxmlformats.org/officeDocument/2006/relationships/audio" Target="../media/audio9.wav"/><Relationship Id="rId7" Type="http://schemas.openxmlformats.org/officeDocument/2006/relationships/control" Target="../activeX/activeX15.xml"/><Relationship Id="rId12" Type="http://schemas.openxmlformats.org/officeDocument/2006/relationships/control" Target="../activeX/activeX20.xml"/><Relationship Id="rId17" Type="http://schemas.openxmlformats.org/officeDocument/2006/relationships/slide" Target="slide2.xml"/><Relationship Id="rId25" Type="http://schemas.openxmlformats.org/officeDocument/2006/relationships/image" Target="../media/image18.png"/><Relationship Id="rId33" Type="http://schemas.openxmlformats.org/officeDocument/2006/relationships/audio" Target="../media/audio6.wav"/><Relationship Id="rId38" Type="http://schemas.openxmlformats.org/officeDocument/2006/relationships/slide" Target="slide19.xml"/><Relationship Id="rId2" Type="http://schemas.openxmlformats.org/officeDocument/2006/relationships/control" Target="../activeX/activeX10.xml"/><Relationship Id="rId16" Type="http://schemas.openxmlformats.org/officeDocument/2006/relationships/slide" Target="slide29.xml"/><Relationship Id="rId20" Type="http://schemas.openxmlformats.org/officeDocument/2006/relationships/slide" Target="slide4.xml"/><Relationship Id="rId29" Type="http://schemas.openxmlformats.org/officeDocument/2006/relationships/slide" Target="slide11.xml"/><Relationship Id="rId41" Type="http://schemas.openxmlformats.org/officeDocument/2006/relationships/slide" Target="slide22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4.xml"/><Relationship Id="rId11" Type="http://schemas.openxmlformats.org/officeDocument/2006/relationships/control" Target="../activeX/activeX19.xml"/><Relationship Id="rId24" Type="http://schemas.openxmlformats.org/officeDocument/2006/relationships/audio" Target="../media/audio3.wav"/><Relationship Id="rId32" Type="http://schemas.openxmlformats.org/officeDocument/2006/relationships/slide" Target="slide15.xml"/><Relationship Id="rId37" Type="http://schemas.openxmlformats.org/officeDocument/2006/relationships/image" Target="../media/image23.png"/><Relationship Id="rId40" Type="http://schemas.openxmlformats.org/officeDocument/2006/relationships/image" Target="../media/image24.png"/><Relationship Id="rId45" Type="http://schemas.openxmlformats.org/officeDocument/2006/relationships/image" Target="../media/image26.wmf"/><Relationship Id="rId5" Type="http://schemas.openxmlformats.org/officeDocument/2006/relationships/control" Target="../activeX/activeX13.xml"/><Relationship Id="rId15" Type="http://schemas.openxmlformats.org/officeDocument/2006/relationships/slide" Target="slide28.xml"/><Relationship Id="rId23" Type="http://schemas.openxmlformats.org/officeDocument/2006/relationships/slide" Target="slide9.xml"/><Relationship Id="rId28" Type="http://schemas.openxmlformats.org/officeDocument/2006/relationships/image" Target="../media/image20.png"/><Relationship Id="rId36" Type="http://schemas.openxmlformats.org/officeDocument/2006/relationships/audio" Target="../media/audio7.wav"/><Relationship Id="rId10" Type="http://schemas.openxmlformats.org/officeDocument/2006/relationships/control" Target="../activeX/activeX18.xml"/><Relationship Id="rId19" Type="http://schemas.openxmlformats.org/officeDocument/2006/relationships/image" Target="../media/image17.png"/><Relationship Id="rId31" Type="http://schemas.openxmlformats.org/officeDocument/2006/relationships/image" Target="../media/image21.png"/><Relationship Id="rId44" Type="http://schemas.openxmlformats.org/officeDocument/2006/relationships/image" Target="../media/image16.wmf"/><Relationship Id="rId4" Type="http://schemas.openxmlformats.org/officeDocument/2006/relationships/control" Target="../activeX/activeX12.xml"/><Relationship Id="rId9" Type="http://schemas.openxmlformats.org/officeDocument/2006/relationships/control" Target="../activeX/activeX17.xml"/><Relationship Id="rId14" Type="http://schemas.openxmlformats.org/officeDocument/2006/relationships/image" Target="../media/image1.png"/><Relationship Id="rId22" Type="http://schemas.openxmlformats.org/officeDocument/2006/relationships/image" Target="../media/image19.png"/><Relationship Id="rId27" Type="http://schemas.openxmlformats.org/officeDocument/2006/relationships/audio" Target="../media/audio4.wav"/><Relationship Id="rId30" Type="http://schemas.openxmlformats.org/officeDocument/2006/relationships/audio" Target="../media/audio5.wav"/><Relationship Id="rId35" Type="http://schemas.openxmlformats.org/officeDocument/2006/relationships/slide" Target="slide17.xml"/><Relationship Id="rId43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cbbcnews/hi/find_out/guides/world/united_nations/types_of_government/newsid_2151000/2151570.stm" TargetMode="External"/><Relationship Id="rId2" Type="http://schemas.openxmlformats.org/officeDocument/2006/relationships/hyperlink" Target="http://pbskids.org/democrac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d17.k12.me.us/teachers/bburns/com/units/government/types_of_government.htm" TargetMode="External"/><Relationship Id="rId5" Type="http://schemas.openxmlformats.org/officeDocument/2006/relationships/hyperlink" Target="http://www.school.discovery.com/lessonplans/programs/tlc-ancientrome/index.html" TargetMode="External"/><Relationship Id="rId4" Type="http://schemas.openxmlformats.org/officeDocument/2006/relationships/hyperlink" Target="http://users.erols.com/mwhite28/govt-all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FD8AFC3-F826-4878-BE26-42A781B3A2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Types of Governments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69FD560-7255-413A-AF33-AC052DA63A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Grade 7</a:t>
            </a:r>
          </a:p>
          <a:p>
            <a:pPr eaLnBrk="1" hangingPunct="1"/>
            <a:r>
              <a:rPr lang="en-US" altLang="en-US" b="1"/>
              <a:t>Social Studies Online 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309A54A-76DE-48E1-BCA0-6692025DA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762000"/>
          </a:xfrm>
        </p:spPr>
        <p:txBody>
          <a:bodyPr/>
          <a:lstStyle/>
          <a:p>
            <a:pPr eaLnBrk="1" hangingPunct="1"/>
            <a:r>
              <a:rPr lang="en-US" altLang="en-US" sz="4000"/>
              <a:t>Two major forms of democratic governments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E79EEC6-27CF-4ED0-AC5B-7D559BD39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 sz="3600"/>
              <a:t>PARLIAMENTARY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3600"/>
              <a:t>PRESIDENTIAL</a:t>
            </a:r>
          </a:p>
          <a:p>
            <a:pPr algn="ctr" eaLnBrk="1" hangingPunct="1">
              <a:buFontTx/>
              <a:buNone/>
            </a:pPr>
            <a:endParaRPr lang="en-US" altLang="en-US" sz="7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A61B8C9-BF6B-4C67-9068-CD3FADF30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Parliamentary Democracy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A7AC46-16F5-4667-BD73-04D56E34F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VOTERS ELECT MEMBERS TO THE PARLIAMENT </a:t>
            </a:r>
            <a:r>
              <a:rPr lang="en-US" altLang="en-US"/>
              <a:t>(legislature). 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PARLIAMENT CHOOSES THE PRIME MINISTER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CAA5103-57A8-4E5F-93CB-9574B6780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Presidential Democracy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192C555-2573-4597-ACA7-598E66042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eaLnBrk="1" hangingPunct="1"/>
            <a:r>
              <a:rPr lang="en-US" altLang="en-US" b="1"/>
              <a:t>VOTERS ELECT LEGISLATORS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 b="1"/>
              <a:t>VOTERS ELECT (INDIRECTLY) THE PRESIDENT.</a:t>
            </a:r>
          </a:p>
          <a:p>
            <a:pPr eaLnBrk="1" hangingPunct="1"/>
            <a:r>
              <a:rPr lang="en-US" altLang="en-US"/>
              <a:t>Therefore, in the presidential system, </a:t>
            </a:r>
            <a:r>
              <a:rPr lang="en-US" altLang="en-US" b="1"/>
              <a:t>VOTERS HAVE A MORE DIRECT SAY IN WHO THEIR LEADER IS.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FF824E9E-B864-45D8-ADD0-D92444C73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Parliamentary  vs.     Presidential Democracy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858C10C-BDBC-4334-8A14-2AC0BF5D1FA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F449860-35CB-4DF9-9DEB-54DBB60C3C5F}"/>
              </a:ext>
            </a:extLst>
          </p:cNvPr>
          <p:cNvGraphicFramePr/>
          <p:nvPr/>
        </p:nvGraphicFramePr>
        <p:xfrm>
          <a:off x="4724400" y="1905000"/>
          <a:ext cx="3657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5B17F15-C292-4C7B-8CFF-DFE938ACE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143000"/>
            <a:ext cx="8610600" cy="1143000"/>
          </a:xfrm>
        </p:spPr>
        <p:txBody>
          <a:bodyPr/>
          <a:lstStyle/>
          <a:p>
            <a:pPr algn="l" eaLnBrk="1" hangingPunct="1"/>
            <a:r>
              <a:rPr lang="en-US" altLang="en-US" sz="4000" b="1" u="sng"/>
              <a:t>Systems</a:t>
            </a:r>
            <a:r>
              <a:rPr lang="en-US" altLang="en-US" sz="4000" b="1"/>
              <a:t> of Government are based on one question:  How is the power distributed?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77F161F-A718-4D97-803C-6AF9A6B5F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eaLnBrk="1" hangingPunct="1"/>
            <a:r>
              <a:rPr lang="en-US" altLang="en-US"/>
              <a:t>There are three ways governments distribute power:</a:t>
            </a:r>
          </a:p>
          <a:p>
            <a:pPr lvl="1" eaLnBrk="1" hangingPunct="1"/>
            <a:r>
              <a:rPr lang="en-US" altLang="en-US"/>
              <a:t>Unitary</a:t>
            </a:r>
          </a:p>
          <a:p>
            <a:pPr lvl="1" eaLnBrk="1" hangingPunct="1"/>
            <a:r>
              <a:rPr lang="en-US" altLang="en-US"/>
              <a:t>Confederation</a:t>
            </a:r>
          </a:p>
          <a:p>
            <a:pPr lvl="1" eaLnBrk="1" hangingPunct="1"/>
            <a:r>
              <a:rPr lang="en-US" altLang="en-US"/>
              <a:t>Federal</a:t>
            </a:r>
          </a:p>
        </p:txBody>
      </p:sp>
      <p:pic>
        <p:nvPicPr>
          <p:cNvPr id="19460" name="Picture 4" descr="j0300840">
            <a:extLst>
              <a:ext uri="{FF2B5EF4-FFF2-40B4-BE49-F238E27FC236}">
                <a16:creationId xmlns:a16="http://schemas.microsoft.com/office/drawing/2014/main" id="{2A17A2B5-3B99-4F2D-B4DE-455332669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1814513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0637E7F-CD4E-48F9-BC17-FA3411E61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/>
              <a:t>Unitary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53EA167-8C0A-40CD-8109-86F879097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ONE CENTRAL GOVERNMENT CONTROLS EVERYTHING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 b="1"/>
              <a:t>POWER IS NOT SHARED BETWEEN STATES</a:t>
            </a:r>
            <a:r>
              <a:rPr lang="en-US" altLang="en-US"/>
              <a:t>, counties, or provinces.</a:t>
            </a:r>
          </a:p>
          <a:p>
            <a:pPr eaLnBrk="1" hangingPunct="1"/>
            <a:r>
              <a:rPr lang="en-US" altLang="en-US"/>
              <a:t>Examples : United Kingdom, France, the Netherlands, and Spain</a:t>
            </a:r>
          </a:p>
        </p:txBody>
      </p:sp>
      <p:pic>
        <p:nvPicPr>
          <p:cNvPr id="20484" name="Picture 4" descr="MCj02979430000[1]">
            <a:extLst>
              <a:ext uri="{FF2B5EF4-FFF2-40B4-BE49-F238E27FC236}">
                <a16:creationId xmlns:a16="http://schemas.microsoft.com/office/drawing/2014/main" id="{6F5E1A43-011C-4751-9E38-797D1CCF2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19200"/>
            <a:ext cx="792163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646849D-45A2-49C3-B48B-6D2B15440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3429000" cy="1143000"/>
          </a:xfrm>
        </p:spPr>
        <p:txBody>
          <a:bodyPr/>
          <a:lstStyle/>
          <a:p>
            <a:pPr eaLnBrk="1" hangingPunct="1"/>
            <a:r>
              <a:rPr lang="en-US" altLang="en-US"/>
              <a:t>Unitary Diagram: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0DFB2B-8A3C-4E91-BCF9-1F451CBE322A}"/>
              </a:ext>
            </a:extLst>
          </p:cNvPr>
          <p:cNvGraphicFramePr>
            <a:graphicFrameLocks noGrp="1"/>
          </p:cNvGraphicFramePr>
          <p:nvPr/>
        </p:nvGraphicFramePr>
        <p:xfrm>
          <a:off x="-1447800" y="304800"/>
          <a:ext cx="1006475" cy="152400"/>
        </p:xfrm>
        <a:graphic>
          <a:graphicData uri="http://schemas.openxmlformats.org/drawingml/2006/table">
            <a:tbl>
              <a:tblPr/>
              <a:tblGrid>
                <a:gridCol w="10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/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602" marR="68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513" name="Picture 1" descr="Diagram: Unitary System">
            <a:extLst>
              <a:ext uri="{FF2B5EF4-FFF2-40B4-BE49-F238E27FC236}">
                <a16:creationId xmlns:a16="http://schemas.microsoft.com/office/drawing/2014/main" id="{09E66614-5C14-48DD-BFE2-69237F555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988"/>
            <a:ext cx="54864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FF3354E-0752-4861-8C62-F8ECB77EC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/>
              <a:t>Confederation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56E5B83-82F9-433A-8AE3-E710072EC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b="1" dirty="0"/>
              <a:t>An association of independent states that has either a weak or non-existent central government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endParaRPr lang="en-US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sz="2800" dirty="0"/>
              <a:t>Examples: Confederate States of America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/>
              <a:t>   ( 1861-1865)</a:t>
            </a:r>
          </a:p>
        </p:txBody>
      </p:sp>
      <p:pic>
        <p:nvPicPr>
          <p:cNvPr id="22532" name="Picture 4" descr="MCj00788090000[1]">
            <a:extLst>
              <a:ext uri="{FF2B5EF4-FFF2-40B4-BE49-F238E27FC236}">
                <a16:creationId xmlns:a16="http://schemas.microsoft.com/office/drawing/2014/main" id="{C9E786A8-99AA-4332-8EBB-1C1439BDF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2133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EA5E74F-BC55-4D42-BFBA-CDBCB330E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81200"/>
            <a:ext cx="3657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Confederation Diagram: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904943-1AB5-4A83-86B8-2DE682A112F7}"/>
              </a:ext>
            </a:extLst>
          </p:cNvPr>
          <p:cNvGraphicFramePr>
            <a:graphicFrameLocks noGrp="1"/>
          </p:cNvGraphicFramePr>
          <p:nvPr/>
        </p:nvGraphicFramePr>
        <p:xfrm>
          <a:off x="9067800" y="762000"/>
          <a:ext cx="152400" cy="550863"/>
        </p:xfrm>
        <a:graphic>
          <a:graphicData uri="http://schemas.openxmlformats.org/drawingml/2006/table">
            <a:tbl>
              <a:tblPr/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algn="ctr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31" marB="95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557" name="Picture 1" descr="Diagram: Confederation Style of Government">
            <a:extLst>
              <a:ext uri="{FF2B5EF4-FFF2-40B4-BE49-F238E27FC236}">
                <a16:creationId xmlns:a16="http://schemas.microsoft.com/office/drawing/2014/main" id="{E29359D2-CD82-40BC-881B-1837AA91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9C70F2-63F6-4AC1-B6F3-EFDB7F7C7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/>
              <a:t>Federal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D9FC4B3-344F-44A3-9E4B-A0DB7F14B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Power is shared between a powerful central government and states.</a:t>
            </a:r>
          </a:p>
          <a:p>
            <a:pPr eaLnBrk="1" hangingPunct="1"/>
            <a:r>
              <a:rPr lang="en-US" altLang="en-US" b="1"/>
              <a:t>States or provinces are given considerable self rule, usually through their own legislatures.</a:t>
            </a:r>
          </a:p>
          <a:p>
            <a:pPr eaLnBrk="1" hangingPunct="1"/>
            <a:r>
              <a:rPr lang="en-US" altLang="en-US"/>
              <a:t>Examples: United States of America, Federal Republic of Germany</a:t>
            </a:r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D730AF8-724E-41FC-AF35-2D4AB5074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447800"/>
          </a:xfrm>
        </p:spPr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Geographers look at the following ways of defining governments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8EE89F5-504E-4995-8BBD-7D9B228C8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/>
              <a:t>Types of governments: who rules and who participates</a:t>
            </a:r>
          </a:p>
          <a:p>
            <a:pPr eaLnBrk="1" hangingPunct="1"/>
            <a:r>
              <a:rPr lang="en-US" altLang="en-US"/>
              <a:t>Systems of government: how power is distributed.</a:t>
            </a:r>
          </a:p>
        </p:txBody>
      </p:sp>
      <p:pic>
        <p:nvPicPr>
          <p:cNvPr id="5124" name="Picture 4" descr="worldview-new">
            <a:extLst>
              <a:ext uri="{FF2B5EF4-FFF2-40B4-BE49-F238E27FC236}">
                <a16:creationId xmlns:a16="http://schemas.microsoft.com/office/drawing/2014/main" id="{CAF91F65-5494-464A-863F-A33F0C1A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76700"/>
            <a:ext cx="4257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C0AF80C-8338-4733-9B18-668A7A313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0"/>
            <a:ext cx="4800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Federal System Diagram: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AF194C-317B-43A0-950F-F9A6FAA7F0A7}"/>
              </a:ext>
            </a:extLst>
          </p:cNvPr>
          <p:cNvGraphicFramePr>
            <a:graphicFrameLocks noGrp="1"/>
          </p:cNvGraphicFramePr>
          <p:nvPr/>
        </p:nvGraphicFramePr>
        <p:xfrm>
          <a:off x="9982200" y="1295400"/>
          <a:ext cx="6096000" cy="201826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473" marB="947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5605" name="Picture 1" descr="Diagram: Federal System">
            <a:extLst>
              <a:ext uri="{FF2B5EF4-FFF2-40B4-BE49-F238E27FC236}">
                <a16:creationId xmlns:a16="http://schemas.microsoft.com/office/drawing/2014/main" id="{9CF8A674-AF17-4BD7-A880-456D0A585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4953000" cy="678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995CE72-20B7-48AD-94F2-6D5400678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Ready for a </a:t>
            </a:r>
            <a:r>
              <a:rPr lang="en-US" altLang="en-US" b="1" i="1"/>
              <a:t>quiz</a:t>
            </a:r>
            <a:r>
              <a:rPr lang="en-US" altLang="en-US"/>
              <a:t>?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B8F4F248-BC16-4839-A395-748F8DCD1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8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7325CCD-35E6-4D2F-935B-FE857334C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048000"/>
            <a:ext cx="3962400" cy="2286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000" b="1">
                <a:solidFill>
                  <a:schemeClr val="folHlink"/>
                </a:solidFill>
              </a:rPr>
              <a:t>Play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000" b="1">
                <a:solidFill>
                  <a:schemeClr val="folHlink"/>
                </a:solidFill>
              </a:rPr>
              <a:t>Government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000" b="1">
                <a:solidFill>
                  <a:schemeClr val="folHlink"/>
                </a:solidFill>
              </a:rPr>
              <a:t>Squares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>
            <a:extLst>
              <a:ext uri="{FF2B5EF4-FFF2-40B4-BE49-F238E27FC236}">
                <a16:creationId xmlns:a16="http://schemas.microsoft.com/office/drawing/2014/main" id="{A30116F2-C209-4A17-9426-08DCEF08F1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6989763" cy="23177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50000">
                      <a:schemeClr val="hlink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atin typeface="Impact"/>
              </a:rPr>
              <a:t>                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946FD3A6-3306-4EBB-A3E8-789DE2F3B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78057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5600" b="1">
                <a:solidFill>
                  <a:srgbClr val="FFFFFF"/>
                </a:solidFill>
              </a:rPr>
              <a:t>A Game of X’s and O’s</a:t>
            </a:r>
          </a:p>
        </p:txBody>
      </p:sp>
      <p:sp>
        <p:nvSpPr>
          <p:cNvPr id="41989" name="WordArt 5">
            <a:extLst>
              <a:ext uri="{FF2B5EF4-FFF2-40B4-BE49-F238E27FC236}">
                <a16:creationId xmlns:a16="http://schemas.microsoft.com/office/drawing/2014/main" id="{88B6B0D0-9F6A-4166-A8E0-0CAD00CC00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4038600"/>
            <a:ext cx="4622800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Mark E. Damon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FEC6CF5D-A820-4546-BB99-7F9CF04AE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971800"/>
            <a:ext cx="2892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4000" b="1">
                <a:solidFill>
                  <a:schemeClr val="folHlink"/>
                </a:solidFill>
              </a:rPr>
              <a:t>Inspired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9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6ABADD-98E1-4F6A-AB91-46B421274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0"/>
            <a:ext cx="7005638" cy="68580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BB93B2A-3B47-4191-BEB4-63AE737FB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362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6CC2848-F656-4F15-ABCD-8528798CA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F9A1A731-3D0B-4202-AD56-6F900C7DB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76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9C3B42A9-A425-437F-A5BC-C19D25B45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7338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016ED6A7-DFE9-49E5-B808-CF66105F0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648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40CBF8CA-AF2F-44FC-AA96-3251938BB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76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F70522B0-FEBD-42E7-9A49-29D7E456D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362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3F6966BB-EAFF-499D-8463-4004A1343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B1F39CC3-1517-465B-AB8E-BF806BEB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165D682E-5269-440C-8C84-2B9053679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5" y="5691188"/>
            <a:ext cx="2078038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5" name="Text Box 14">
            <a:extLst>
              <a:ext uri="{FF2B5EF4-FFF2-40B4-BE49-F238E27FC236}">
                <a16:creationId xmlns:a16="http://schemas.microsoft.com/office/drawing/2014/main" id="{627A6A87-A6DA-463E-90AF-7689FD4C3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648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7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6" name="Text Box 15">
            <a:extLst>
              <a:ext uri="{FF2B5EF4-FFF2-40B4-BE49-F238E27FC236}">
                <a16:creationId xmlns:a16="http://schemas.microsoft.com/office/drawing/2014/main" id="{F85ADF33-E53A-4E26-B9DC-2642D632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48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8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7" name="Text Box 16">
            <a:extLst>
              <a:ext uri="{FF2B5EF4-FFF2-40B4-BE49-F238E27FC236}">
                <a16:creationId xmlns:a16="http://schemas.microsoft.com/office/drawing/2014/main" id="{34498C78-D07E-43F9-8371-0B2608BF9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648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9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7">
            <a:extLst>
              <a:ext uri="{FF2B5EF4-FFF2-40B4-BE49-F238E27FC236}">
                <a16:creationId xmlns:a16="http://schemas.microsoft.com/office/drawing/2014/main" id="{3908B4A6-EA54-415F-870B-AF7B9BD6D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25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4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9" name="Text Box 18">
            <a:extLst>
              <a:ext uri="{FF2B5EF4-FFF2-40B4-BE49-F238E27FC236}">
                <a16:creationId xmlns:a16="http://schemas.microsoft.com/office/drawing/2014/main" id="{97F4D56E-DA36-4F89-ADDC-083677AAB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5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0" name="Text Box 19">
            <a:extLst>
              <a:ext uri="{FF2B5EF4-FFF2-40B4-BE49-F238E27FC236}">
                <a16:creationId xmlns:a16="http://schemas.microsoft.com/office/drawing/2014/main" id="{0421D9C0-F287-4A47-B022-E4F46329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1" name="Text Box 20">
            <a:extLst>
              <a:ext uri="{FF2B5EF4-FFF2-40B4-BE49-F238E27FC236}">
                <a16:creationId xmlns:a16="http://schemas.microsoft.com/office/drawing/2014/main" id="{9076330D-AE66-49FE-9788-700E487A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76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1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2" name="Text Box 21">
            <a:extLst>
              <a:ext uri="{FF2B5EF4-FFF2-40B4-BE49-F238E27FC236}">
                <a16:creationId xmlns:a16="http://schemas.microsoft.com/office/drawing/2014/main" id="{86A8479E-5AB9-43B5-B478-4AE906D5C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6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2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3" name="Text Box 22">
            <a:extLst>
              <a:ext uri="{FF2B5EF4-FFF2-40B4-BE49-F238E27FC236}">
                <a16:creationId xmlns:a16="http://schemas.microsoft.com/office/drawing/2014/main" id="{BBA186DE-8485-4207-992F-2EE94FBAD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76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44055" name="Picture 23" descr="3">
            <a:extLst>
              <a:ext uri="{FF2B5EF4-FFF2-40B4-BE49-F238E27FC236}">
                <a16:creationId xmlns:a16="http://schemas.microsoft.com/office/drawing/2014/main" id="{65DE911B-B294-45E5-9E3D-186E52019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76200"/>
            <a:ext cx="91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5" name="Rectangle 24">
            <a:extLst>
              <a:ext uri="{FF2B5EF4-FFF2-40B4-BE49-F238E27FC236}">
                <a16:creationId xmlns:a16="http://schemas.microsoft.com/office/drawing/2014/main" id="{E43AE19D-0DE4-4CAB-BAE2-7332C8A2C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1147763"/>
            <a:ext cx="2068512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58" name="Picture 26" descr="7">
            <a:extLst>
              <a:ext uri="{FF2B5EF4-FFF2-40B4-BE49-F238E27FC236}">
                <a16:creationId xmlns:a16="http://schemas.microsoft.com/office/drawing/2014/main" id="{EA4D6C26-09D1-4943-A9F1-3D9AE4528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19050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7" name="Rectangle 27">
            <a:extLst>
              <a:ext uri="{FF2B5EF4-FFF2-40B4-BE49-F238E27FC236}">
                <a16:creationId xmlns:a16="http://schemas.microsoft.com/office/drawing/2014/main" id="{52A5B9CE-25EE-4C43-9383-9FB141BE3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825" y="1143000"/>
            <a:ext cx="2087563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61" name="Picture 29" descr="5">
            <a:extLst>
              <a:ext uri="{FF2B5EF4-FFF2-40B4-BE49-F238E27FC236}">
                <a16:creationId xmlns:a16="http://schemas.microsoft.com/office/drawing/2014/main" id="{C95F9907-672B-4678-B460-1D299769F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76200"/>
            <a:ext cx="8953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9" name="Rectangle 30">
            <a:extLst>
              <a:ext uri="{FF2B5EF4-FFF2-40B4-BE49-F238E27FC236}">
                <a16:creationId xmlns:a16="http://schemas.microsoft.com/office/drawing/2014/main" id="{B485FDFF-E3C8-4232-9040-06C7AD938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160463"/>
            <a:ext cx="2068513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64" name="Picture 32" descr="9">
            <a:extLst>
              <a:ext uri="{FF2B5EF4-FFF2-40B4-BE49-F238E27FC236}">
                <a16:creationId xmlns:a16="http://schemas.microsoft.com/office/drawing/2014/main" id="{4A028AEF-3CC2-4357-80AD-CBFB36BD6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1320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1" name="Rectangle 33">
            <a:extLst>
              <a:ext uri="{FF2B5EF4-FFF2-40B4-BE49-F238E27FC236}">
                <a16:creationId xmlns:a16="http://schemas.microsoft.com/office/drawing/2014/main" id="{FB0276C1-E437-43E8-8BF4-0DA8E2430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413125"/>
            <a:ext cx="2130425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702" name="Rectangle 59">
            <a:extLst>
              <a:ext uri="{FF2B5EF4-FFF2-40B4-BE49-F238E27FC236}">
                <a16:creationId xmlns:a16="http://schemas.microsoft.com/office/drawing/2014/main" id="{20E70177-8F7D-4C9D-A149-FCD2943D3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62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67" name="Picture 35" descr="11">
            <a:extLst>
              <a:ext uri="{FF2B5EF4-FFF2-40B4-BE49-F238E27FC236}">
                <a16:creationId xmlns:a16="http://schemas.microsoft.com/office/drawing/2014/main" id="{BD764FEB-0697-486B-AF60-3475C71AF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1060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4" name="Rectangle 36">
            <a:extLst>
              <a:ext uri="{FF2B5EF4-FFF2-40B4-BE49-F238E27FC236}">
                <a16:creationId xmlns:a16="http://schemas.microsoft.com/office/drawing/2014/main" id="{3BC2BC1B-1C5F-4706-8B6D-ED13722AF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3" y="3425825"/>
            <a:ext cx="2103437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70" name="Picture 38" descr="13">
            <a:extLst>
              <a:ext uri="{FF2B5EF4-FFF2-40B4-BE49-F238E27FC236}">
                <a16:creationId xmlns:a16="http://schemas.microsoft.com/office/drawing/2014/main" id="{58474639-5A4E-466C-BF0A-8ED2A075D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42" b="50098"/>
          <a:stretch>
            <a:fillRect/>
          </a:stretch>
        </p:blipFill>
        <p:spPr bwMode="auto">
          <a:xfrm>
            <a:off x="6477000" y="2366963"/>
            <a:ext cx="10668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6" name="Rectangle 39">
            <a:extLst>
              <a:ext uri="{FF2B5EF4-FFF2-40B4-BE49-F238E27FC236}">
                <a16:creationId xmlns:a16="http://schemas.microsoft.com/office/drawing/2014/main" id="{F10CC986-027B-40D9-A932-16AAF2958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238" y="3408363"/>
            <a:ext cx="2070100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73" name="Picture 41" descr="16">
            <a:extLst>
              <a:ext uri="{FF2B5EF4-FFF2-40B4-BE49-F238E27FC236}">
                <a16:creationId xmlns:a16="http://schemas.microsoft.com/office/drawing/2014/main" id="{580AFA4D-C743-4D41-8B15-FA3E94EAD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48188"/>
            <a:ext cx="142875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8" name="Rectangle 42">
            <a:extLst>
              <a:ext uri="{FF2B5EF4-FFF2-40B4-BE49-F238E27FC236}">
                <a16:creationId xmlns:a16="http://schemas.microsoft.com/office/drawing/2014/main" id="{D1F201B0-A870-4ED5-A11E-E1264441B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5" y="5678488"/>
            <a:ext cx="2044700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76" name="Picture 44" descr="17">
            <a:extLst>
              <a:ext uri="{FF2B5EF4-FFF2-40B4-BE49-F238E27FC236}">
                <a16:creationId xmlns:a16="http://schemas.microsoft.com/office/drawing/2014/main" id="{707C7198-9C12-4E57-8F46-39C827AC4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19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10" name="Rectangle 45">
            <a:extLst>
              <a:ext uri="{FF2B5EF4-FFF2-40B4-BE49-F238E27FC236}">
                <a16:creationId xmlns:a16="http://schemas.microsoft.com/office/drawing/2014/main" id="{016AD4EE-CDB5-45A1-826D-4F68AA01F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5691188"/>
            <a:ext cx="2087563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4079" name="Picture 47" descr="19">
            <a:extLst>
              <a:ext uri="{FF2B5EF4-FFF2-40B4-BE49-F238E27FC236}">
                <a16:creationId xmlns:a16="http://schemas.microsoft.com/office/drawing/2014/main" id="{89CBEF91-B540-41E8-9FA9-4C0CB3C46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0"/>
            <a:ext cx="8794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80" name="WordArt 48">
            <a:extLst>
              <a:ext uri="{FF2B5EF4-FFF2-40B4-BE49-F238E27FC236}">
                <a16:creationId xmlns:a16="http://schemas.microsoft.com/office/drawing/2014/main" id="{6433B4C4-D8CA-460C-B9C7-2B503145F0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4648200"/>
            <a:ext cx="46609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Maude L.T. Ford</a:t>
            </a:r>
          </a:p>
        </p:txBody>
      </p:sp>
      <p:sp>
        <p:nvSpPr>
          <p:cNvPr id="44081" name="WordArt 49">
            <a:extLst>
              <a:ext uri="{FF2B5EF4-FFF2-40B4-BE49-F238E27FC236}">
                <a16:creationId xmlns:a16="http://schemas.microsoft.com/office/drawing/2014/main" id="{A8E5D053-EBB9-490F-9D9C-696DB4DF1C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4572000"/>
            <a:ext cx="412750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Al Beback</a:t>
            </a:r>
          </a:p>
        </p:txBody>
      </p:sp>
      <p:sp>
        <p:nvSpPr>
          <p:cNvPr id="44082" name="WordArt 50">
            <a:extLst>
              <a:ext uri="{FF2B5EF4-FFF2-40B4-BE49-F238E27FC236}">
                <a16:creationId xmlns:a16="http://schemas.microsoft.com/office/drawing/2014/main" id="{0A6C9E87-8A1D-46DE-94E4-F30D2BC37C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4572000"/>
            <a:ext cx="4648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Paige Turner</a:t>
            </a:r>
          </a:p>
        </p:txBody>
      </p:sp>
      <p:sp>
        <p:nvSpPr>
          <p:cNvPr id="44083" name="WordArt 51">
            <a:extLst>
              <a:ext uri="{FF2B5EF4-FFF2-40B4-BE49-F238E27FC236}">
                <a16:creationId xmlns:a16="http://schemas.microsoft.com/office/drawing/2014/main" id="{046BBC3D-3BEB-412C-AEDE-D5B23F1C95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4572000"/>
            <a:ext cx="38989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Skip Roper</a:t>
            </a:r>
          </a:p>
        </p:txBody>
      </p:sp>
      <p:sp>
        <p:nvSpPr>
          <p:cNvPr id="44084" name="WordArt 52">
            <a:extLst>
              <a:ext uri="{FF2B5EF4-FFF2-40B4-BE49-F238E27FC236}">
                <a16:creationId xmlns:a16="http://schemas.microsoft.com/office/drawing/2014/main" id="{BC86ABA0-1931-4639-988E-7F99A9329A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4648200"/>
            <a:ext cx="45847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Carrie Oki</a:t>
            </a:r>
          </a:p>
        </p:txBody>
      </p:sp>
      <p:sp>
        <p:nvSpPr>
          <p:cNvPr id="44085" name="WordArt 53">
            <a:extLst>
              <a:ext uri="{FF2B5EF4-FFF2-40B4-BE49-F238E27FC236}">
                <a16:creationId xmlns:a16="http://schemas.microsoft.com/office/drawing/2014/main" id="{69657A0D-4189-4F23-85FD-441649821D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4648200"/>
            <a:ext cx="40513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Dr. E. Ville</a:t>
            </a:r>
          </a:p>
        </p:txBody>
      </p:sp>
      <p:sp>
        <p:nvSpPr>
          <p:cNvPr id="44086" name="WordArt 54">
            <a:extLst>
              <a:ext uri="{FF2B5EF4-FFF2-40B4-BE49-F238E27FC236}">
                <a16:creationId xmlns:a16="http://schemas.microsoft.com/office/drawing/2014/main" id="{E5172271-83EA-41B1-B2EA-8C3A2B1B99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4572000"/>
            <a:ext cx="4356100" cy="1074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Hazel Nutt</a:t>
            </a:r>
          </a:p>
        </p:txBody>
      </p:sp>
      <p:sp>
        <p:nvSpPr>
          <p:cNvPr id="44087" name="WordArt 55">
            <a:extLst>
              <a:ext uri="{FF2B5EF4-FFF2-40B4-BE49-F238E27FC236}">
                <a16:creationId xmlns:a16="http://schemas.microsoft.com/office/drawing/2014/main" id="{C9A1B137-382C-4D86-B7A0-D40F570D52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4572000"/>
            <a:ext cx="42037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Pearly White</a:t>
            </a:r>
          </a:p>
        </p:txBody>
      </p:sp>
      <p:sp>
        <p:nvSpPr>
          <p:cNvPr id="28720" name="Text Box 60">
            <a:extLst>
              <a:ext uri="{FF2B5EF4-FFF2-40B4-BE49-F238E27FC236}">
                <a16:creationId xmlns:a16="http://schemas.microsoft.com/office/drawing/2014/main" id="{20C624A3-B86F-4E3B-B99D-F17113BCF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5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89" name="WordArt 57">
            <a:extLst>
              <a:ext uri="{FF2B5EF4-FFF2-40B4-BE49-F238E27FC236}">
                <a16:creationId xmlns:a16="http://schemas.microsoft.com/office/drawing/2014/main" id="{247733B2-B8F6-4352-8BFD-401BA45B21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4495800"/>
            <a:ext cx="45847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Justin Time</a:t>
            </a:r>
          </a:p>
        </p:txBody>
      </p:sp>
      <p:sp>
        <p:nvSpPr>
          <p:cNvPr id="44088" name="WordArt 56">
            <a:extLst>
              <a:ext uri="{FF2B5EF4-FFF2-40B4-BE49-F238E27FC236}">
                <a16:creationId xmlns:a16="http://schemas.microsoft.com/office/drawing/2014/main" id="{EA64D6AC-CC1F-4C31-BFF3-9207DE41AD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4343400"/>
            <a:ext cx="4584700" cy="1379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Starring: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741" name="TextBox9" r:id="rId2" imgW="838080" imgH="838080"/>
        </mc:Choice>
        <mc:Fallback>
          <p:control name="TextBox9" r:id="rId2" imgW="838080" imgH="838080">
            <p:pic>
              <p:nvPicPr>
                <p:cNvPr id="28723" name="TextBox9">
                  <a:extLst>
                    <a:ext uri="{FF2B5EF4-FFF2-40B4-BE49-F238E27FC236}">
                      <a16:creationId xmlns:a16="http://schemas.microsoft.com/office/drawing/2014/main" id="{0E94F0D5-8BFC-4906-A1EB-ACDB8008CDA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6553200" y="5867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2" name="TextBox1" r:id="rId3" imgW="838080" imgH="838080"/>
        </mc:Choice>
        <mc:Fallback>
          <p:control name="TextBox1" r:id="rId3" imgW="838080" imgH="838080">
            <p:pic>
              <p:nvPicPr>
                <p:cNvPr id="28724" name="TextBox1">
                  <a:extLst>
                    <a:ext uri="{FF2B5EF4-FFF2-40B4-BE49-F238E27FC236}">
                      <a16:creationId xmlns:a16="http://schemas.microsoft.com/office/drawing/2014/main" id="{DF4D4000-F61F-4ADF-8FB4-F0028B21059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2133600" y="1295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3" name="TextBox3" r:id="rId4" imgW="838080" imgH="838080"/>
        </mc:Choice>
        <mc:Fallback>
          <p:control name="TextBox3" r:id="rId4" imgW="838080" imgH="838080">
            <p:pic>
              <p:nvPicPr>
                <p:cNvPr id="28725" name="TextBox3">
                  <a:extLst>
                    <a:ext uri="{FF2B5EF4-FFF2-40B4-BE49-F238E27FC236}">
                      <a16:creationId xmlns:a16="http://schemas.microsoft.com/office/drawing/2014/main" id="{BE85407B-7738-4693-AC36-27FCA032C52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6629400" y="12700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4" name="TextBox2" r:id="rId5" imgW="838080" imgH="838080"/>
        </mc:Choice>
        <mc:Fallback>
          <p:control name="TextBox2" r:id="rId5" imgW="838080" imgH="838080">
            <p:pic>
              <p:nvPicPr>
                <p:cNvPr id="28726" name="TextBox2">
                  <a:extLst>
                    <a:ext uri="{FF2B5EF4-FFF2-40B4-BE49-F238E27FC236}">
                      <a16:creationId xmlns:a16="http://schemas.microsoft.com/office/drawing/2014/main" id="{4BC38F1A-333A-4601-A70A-A1002F12C97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4343400" y="12192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5" name="TextBox4" r:id="rId6" imgW="838080" imgH="838080"/>
        </mc:Choice>
        <mc:Fallback>
          <p:control name="TextBox4" r:id="rId6" imgW="838080" imgH="838080">
            <p:pic>
              <p:nvPicPr>
                <p:cNvPr id="28727" name="TextBox4">
                  <a:extLst>
                    <a:ext uri="{FF2B5EF4-FFF2-40B4-BE49-F238E27FC236}">
                      <a16:creationId xmlns:a16="http://schemas.microsoft.com/office/drawing/2014/main" id="{59CC00A2-50C1-4FB7-8D35-7A2CA39AFFE4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2057400" y="3581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6" name="TextBox5" r:id="rId7" imgW="838080" imgH="838080"/>
        </mc:Choice>
        <mc:Fallback>
          <p:control name="TextBox5" r:id="rId7" imgW="838080" imgH="838080">
            <p:pic>
              <p:nvPicPr>
                <p:cNvPr id="28728" name="TextBox5">
                  <a:extLst>
                    <a:ext uri="{FF2B5EF4-FFF2-40B4-BE49-F238E27FC236}">
                      <a16:creationId xmlns:a16="http://schemas.microsoft.com/office/drawing/2014/main" id="{C15AEEC8-A220-4DEB-A539-6EFCA97C6D61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4267200" y="3581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7" name="TextBox6" r:id="rId8" imgW="838080" imgH="838080"/>
        </mc:Choice>
        <mc:Fallback>
          <p:control name="TextBox6" r:id="rId8" imgW="838080" imgH="838080">
            <p:pic>
              <p:nvPicPr>
                <p:cNvPr id="28729" name="TextBox6">
                  <a:extLst>
                    <a:ext uri="{FF2B5EF4-FFF2-40B4-BE49-F238E27FC236}">
                      <a16:creationId xmlns:a16="http://schemas.microsoft.com/office/drawing/2014/main" id="{CECD62FF-F6CD-4143-981A-4F18BC43CFF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6629400" y="35052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8" name="TextBox7" r:id="rId9" imgW="838080" imgH="838080"/>
        </mc:Choice>
        <mc:Fallback>
          <p:control name="TextBox7" r:id="rId9" imgW="838080" imgH="838080">
            <p:pic>
              <p:nvPicPr>
                <p:cNvPr id="28730" name="TextBox7">
                  <a:extLst>
                    <a:ext uri="{FF2B5EF4-FFF2-40B4-BE49-F238E27FC236}">
                      <a16:creationId xmlns:a16="http://schemas.microsoft.com/office/drawing/2014/main" id="{3A61BDB7-B1E7-49A6-9221-1EB07D5F864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2133600" y="5867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49" name="TextBox8" r:id="rId10" imgW="838080" imgH="838080"/>
        </mc:Choice>
        <mc:Fallback>
          <p:control name="TextBox8" r:id="rId10" imgW="838080" imgH="838080">
            <p:pic>
              <p:nvPicPr>
                <p:cNvPr id="28731" name="TextBox8">
                  <a:extLst>
                    <a:ext uri="{FF2B5EF4-FFF2-40B4-BE49-F238E27FC236}">
                      <a16:creationId xmlns:a16="http://schemas.microsoft.com/office/drawing/2014/main" id="{9DC52F4D-73A4-46D2-A6AD-CBEB889F320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4419600" y="57912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4A61C1-885B-43C2-BB26-6F7EFB531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0"/>
            <a:ext cx="1219200" cy="15240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5D26D4D-9325-4044-B032-D04E7C80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0"/>
            <a:ext cx="7005638" cy="68580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9BF620A3-D661-4C97-869C-32F0AB437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362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BBDEF44-1182-4E95-A708-7F2563D4A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48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A6CB4A6E-0A13-4FAB-AC37-0716B3FF5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76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6FAFC22E-B53E-4542-A632-2956DC4C4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9698223B-F7CB-4A4F-B42D-F6CDA1B5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648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C16AA4D3-E356-4BFD-9C4F-6C58E233D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76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63D232EC-0531-44D8-8568-AB20B4F78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62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D6857F1E-E97C-4997-BA79-D2AB0E16A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648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54BC1ADD-978B-439E-B8E4-092A40871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76200"/>
            <a:ext cx="2133600" cy="21336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E000AE74-B55F-44BD-985F-ABAF7B5E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613" y="1147763"/>
            <a:ext cx="2068512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56F1CF9A-4209-430B-B42D-06EF3DB84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1160463"/>
            <a:ext cx="2068513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1" name="Rectangle 15">
            <a:extLst>
              <a:ext uri="{FF2B5EF4-FFF2-40B4-BE49-F238E27FC236}">
                <a16:creationId xmlns:a16="http://schemas.microsoft.com/office/drawing/2014/main" id="{3CA601F2-9A76-4A36-9A0E-8FE8583A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143000"/>
            <a:ext cx="2087563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2" name="Rectangle 16">
            <a:extLst>
              <a:ext uri="{FF2B5EF4-FFF2-40B4-BE49-F238E27FC236}">
                <a16:creationId xmlns:a16="http://schemas.microsoft.com/office/drawing/2014/main" id="{0F49D92E-525C-4FA2-9DD6-8D0A1E1D4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3413125"/>
            <a:ext cx="2044700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3" name="Rectangle 17">
            <a:extLst>
              <a:ext uri="{FF2B5EF4-FFF2-40B4-BE49-F238E27FC236}">
                <a16:creationId xmlns:a16="http://schemas.microsoft.com/office/drawing/2014/main" id="{2CE089B6-8363-4BD3-9F60-3DB95FADE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425825"/>
            <a:ext cx="2103437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4" name="Rectangle 18">
            <a:extLst>
              <a:ext uri="{FF2B5EF4-FFF2-40B4-BE49-F238E27FC236}">
                <a16:creationId xmlns:a16="http://schemas.microsoft.com/office/drawing/2014/main" id="{2B000247-8346-4FE9-938E-7ADB4622F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438" y="3408363"/>
            <a:ext cx="2070100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5" name="Rectangle 19">
            <a:extLst>
              <a:ext uri="{FF2B5EF4-FFF2-40B4-BE49-F238E27FC236}">
                <a16:creationId xmlns:a16="http://schemas.microsoft.com/office/drawing/2014/main" id="{5978F89D-A3F4-4ED2-893E-B33C552ED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075" y="5678488"/>
            <a:ext cx="2044700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6" name="Rectangle 20">
            <a:extLst>
              <a:ext uri="{FF2B5EF4-FFF2-40B4-BE49-F238E27FC236}">
                <a16:creationId xmlns:a16="http://schemas.microsoft.com/office/drawing/2014/main" id="{91BB9D06-66D0-4E68-AD7C-5B807B772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5691188"/>
            <a:ext cx="2087563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7" name="Rectangle 21">
            <a:extLst>
              <a:ext uri="{FF2B5EF4-FFF2-40B4-BE49-F238E27FC236}">
                <a16:creationId xmlns:a16="http://schemas.microsoft.com/office/drawing/2014/main" id="{711FA5CB-7BE7-477D-81F3-B393C8A7E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5691188"/>
            <a:ext cx="2078038" cy="10572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8" name="Text Box 31">
            <a:extLst>
              <a:ext uri="{FF2B5EF4-FFF2-40B4-BE49-F238E27FC236}">
                <a16:creationId xmlns:a16="http://schemas.microsoft.com/office/drawing/2014/main" id="{1859E397-43E9-43A5-B782-03539405E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648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7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9" name="Text Box 32">
            <a:extLst>
              <a:ext uri="{FF2B5EF4-FFF2-40B4-BE49-F238E27FC236}">
                <a16:creationId xmlns:a16="http://schemas.microsoft.com/office/drawing/2014/main" id="{A06AD70A-213C-42EE-977D-DB56AF2B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8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0" name="Text Box 33">
            <a:extLst>
              <a:ext uri="{FF2B5EF4-FFF2-40B4-BE49-F238E27FC236}">
                <a16:creationId xmlns:a16="http://schemas.microsoft.com/office/drawing/2014/main" id="{ABE4D244-654A-4DA6-9F83-5C679E7E7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648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9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1" name="Text Box 34">
            <a:extLst>
              <a:ext uri="{FF2B5EF4-FFF2-40B4-BE49-F238E27FC236}">
                <a16:creationId xmlns:a16="http://schemas.microsoft.com/office/drawing/2014/main" id="{FADCA957-6E8A-438E-828D-B6156CBBD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4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2" name="Text Box 35">
            <a:extLst>
              <a:ext uri="{FF2B5EF4-FFF2-40B4-BE49-F238E27FC236}">
                <a16:creationId xmlns:a16="http://schemas.microsoft.com/office/drawing/2014/main" id="{D75349A7-D195-4206-83FD-593B3281E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5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3" name="Text Box 36">
            <a:extLst>
              <a:ext uri="{FF2B5EF4-FFF2-40B4-BE49-F238E27FC236}">
                <a16:creationId xmlns:a16="http://schemas.microsoft.com/office/drawing/2014/main" id="{59CBCCD2-F23B-4985-9E94-FE83B6524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425" y="2362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4" name="Text Box 37">
            <a:extLst>
              <a:ext uri="{FF2B5EF4-FFF2-40B4-BE49-F238E27FC236}">
                <a16:creationId xmlns:a16="http://schemas.microsoft.com/office/drawing/2014/main" id="{0A7A978F-E70E-4326-A510-6F3C25320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76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1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5" name="Text Box 38">
            <a:extLst>
              <a:ext uri="{FF2B5EF4-FFF2-40B4-BE49-F238E27FC236}">
                <a16:creationId xmlns:a16="http://schemas.microsoft.com/office/drawing/2014/main" id="{D916C70F-FFF6-4D93-919B-7016F5AA6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76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2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6" name="Text Box 39">
            <a:extLst>
              <a:ext uri="{FF2B5EF4-FFF2-40B4-BE49-F238E27FC236}">
                <a16:creationId xmlns:a16="http://schemas.microsoft.com/office/drawing/2014/main" id="{426FEBE4-8F11-460C-9AE6-B6B33F949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76200"/>
            <a:ext cx="533400" cy="519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9727" name="Rectangle 40">
            <a:extLst>
              <a:ext uri="{FF2B5EF4-FFF2-40B4-BE49-F238E27FC236}">
                <a16:creationId xmlns:a16="http://schemas.microsoft.com/office/drawing/2014/main" id="{1EC73C7F-C675-43D4-9075-9C8310D35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71600"/>
            <a:ext cx="1219200" cy="9144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28" name="Text Box 42">
            <a:extLst>
              <a:ext uri="{FF2B5EF4-FFF2-40B4-BE49-F238E27FC236}">
                <a16:creationId xmlns:a16="http://schemas.microsoft.com/office/drawing/2014/main" id="{97D13742-75D2-4E3E-813D-A0AA3720F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88925"/>
            <a:ext cx="1981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500" b="1">
                <a:solidFill>
                  <a:srgbClr val="FFFFFF"/>
                </a:solidFill>
              </a:rPr>
              <a:t>Scoreboard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sp>
        <p:nvSpPr>
          <p:cNvPr id="29729" name="Text Box 43">
            <a:extLst>
              <a:ext uri="{FF2B5EF4-FFF2-40B4-BE49-F238E27FC236}">
                <a16:creationId xmlns:a16="http://schemas.microsoft.com/office/drawing/2014/main" id="{C7A27DBA-000C-4534-88DB-732D6B98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14388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X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0" name="Rectangle 44">
            <a:extLst>
              <a:ext uri="{FF2B5EF4-FFF2-40B4-BE49-F238E27FC236}">
                <a16:creationId xmlns:a16="http://schemas.microsoft.com/office/drawing/2014/main" id="{CC6E5CF6-B366-4993-9434-BD2EE1057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1219200" cy="15240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31" name="Rectangle 45">
            <a:extLst>
              <a:ext uri="{FF2B5EF4-FFF2-40B4-BE49-F238E27FC236}">
                <a16:creationId xmlns:a16="http://schemas.microsoft.com/office/drawing/2014/main" id="{DA9B2699-042A-4E3F-A837-06A9A9685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581400"/>
            <a:ext cx="1219200" cy="9144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32" name="Text Box 47">
            <a:extLst>
              <a:ext uri="{FF2B5EF4-FFF2-40B4-BE49-F238E27FC236}">
                <a16:creationId xmlns:a16="http://schemas.microsoft.com/office/drawing/2014/main" id="{79D0AD7C-8E11-4A6F-B740-55172EB3E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24188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O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3" name="AutoShape 48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7004E6C1-738C-43DA-8D45-DB592E20A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029200"/>
            <a:ext cx="1524000" cy="762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/>
              <a:t>Click Here if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/>
              <a:t>X Wins</a:t>
            </a:r>
          </a:p>
        </p:txBody>
      </p:sp>
      <p:sp>
        <p:nvSpPr>
          <p:cNvPr id="29734" name="AutoShape 49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10EA4948-53CD-42B0-95A9-0EEB57DEB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867400"/>
            <a:ext cx="1524000" cy="762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1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/>
              <a:t>Click Here if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/>
              <a:t>O Wins</a:t>
            </a:r>
          </a:p>
        </p:txBody>
      </p:sp>
      <p:pic>
        <p:nvPicPr>
          <p:cNvPr id="29735" name="Picture 50" descr="3">
            <a:hlinkClick r:id="rId17" action="ppaction://hlinksldjump">
              <a:snd r:embed="rId18" name="ahem_x.wav"/>
            </a:hlinkClick>
            <a:extLst>
              <a:ext uri="{FF2B5EF4-FFF2-40B4-BE49-F238E27FC236}">
                <a16:creationId xmlns:a16="http://schemas.microsoft.com/office/drawing/2014/main" id="{D23B4647-F450-4A55-9CB6-C81EEB595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333" b="11765"/>
          <a:stretch>
            <a:fillRect/>
          </a:stretch>
        </p:blipFill>
        <p:spPr bwMode="auto">
          <a:xfrm>
            <a:off x="2895600" y="0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6" name="Picture 51" descr="5">
            <a:hlinkClick r:id="rId20" action="ppaction://hlinksldjump">
              <a:snd r:embed="rId21" name="duh.wav"/>
            </a:hlinkClick>
            <a:extLst>
              <a:ext uri="{FF2B5EF4-FFF2-40B4-BE49-F238E27FC236}">
                <a16:creationId xmlns:a16="http://schemas.microsoft.com/office/drawing/2014/main" id="{83830A34-8852-4931-BE20-D60FDED98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638" b="38461"/>
          <a:stretch>
            <a:fillRect/>
          </a:stretch>
        </p:blipFill>
        <p:spPr bwMode="auto">
          <a:xfrm>
            <a:off x="5105400" y="0"/>
            <a:ext cx="9318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7" name="Picture 52" descr="7">
            <a:hlinkClick r:id="rId23" action="ppaction://hlinksldjump">
              <a:snd r:embed="rId24" name="evil-laugh.wav"/>
            </a:hlinkClick>
            <a:extLst>
              <a:ext uri="{FF2B5EF4-FFF2-40B4-BE49-F238E27FC236}">
                <a16:creationId xmlns:a16="http://schemas.microsoft.com/office/drawing/2014/main" id="{9E0FF3D1-95E5-4007-BAB0-78BB47C66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32"/>
          <a:stretch>
            <a:fillRect/>
          </a:stretch>
        </p:blipFill>
        <p:spPr bwMode="auto">
          <a:xfrm>
            <a:off x="6934200" y="0"/>
            <a:ext cx="190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8" name="Picture 53" descr="9">
            <a:hlinkClick r:id="rId26" action="ppaction://hlinksldjump">
              <a:snd r:embed="rId27" name="horsewhinney.wav"/>
            </a:hlinkClick>
            <a:extLst>
              <a:ext uri="{FF2B5EF4-FFF2-40B4-BE49-F238E27FC236}">
                <a16:creationId xmlns:a16="http://schemas.microsoft.com/office/drawing/2014/main" id="{2102DA4F-9E15-445D-BAFF-85B989AED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784" b="12500"/>
          <a:stretch>
            <a:fillRect/>
          </a:stretch>
        </p:blipFill>
        <p:spPr bwMode="auto">
          <a:xfrm>
            <a:off x="2514600" y="236220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9" name="Picture 54" descr="11">
            <a:hlinkClick r:id="rId29" action="ppaction://hlinksldjump">
              <a:snd r:embed="rId30" name="stress-test.wav"/>
            </a:hlinkClick>
            <a:extLst>
              <a:ext uri="{FF2B5EF4-FFF2-40B4-BE49-F238E27FC236}">
                <a16:creationId xmlns:a16="http://schemas.microsoft.com/office/drawing/2014/main" id="{4B3DD8A9-C655-4281-BE95-9BD585FD4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785" b="36363"/>
          <a:stretch>
            <a:fillRect/>
          </a:stretch>
        </p:blipFill>
        <p:spPr bwMode="auto">
          <a:xfrm>
            <a:off x="5029200" y="236220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0" name="Picture 55" descr="13">
            <a:hlinkClick r:id="rId32" action="ppaction://hlinksldjump">
              <a:snd r:embed="rId33" name="heavenstobetsy.wav"/>
            </a:hlinkClick>
            <a:extLst>
              <a:ext uri="{FF2B5EF4-FFF2-40B4-BE49-F238E27FC236}">
                <a16:creationId xmlns:a16="http://schemas.microsoft.com/office/drawing/2014/main" id="{B97C6126-DEC5-4608-887B-DEA5CD920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42" b="50098"/>
          <a:stretch>
            <a:fillRect/>
          </a:stretch>
        </p:blipFill>
        <p:spPr bwMode="auto">
          <a:xfrm>
            <a:off x="7369175" y="2362200"/>
            <a:ext cx="936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1" name="Picture 56" descr="16">
            <a:hlinkClick r:id="rId35" action="ppaction://hlinksldjump">
              <a:snd r:embed="rId36" name="time.wav"/>
            </a:hlinkClick>
            <a:extLst>
              <a:ext uri="{FF2B5EF4-FFF2-40B4-BE49-F238E27FC236}">
                <a16:creationId xmlns:a16="http://schemas.microsoft.com/office/drawing/2014/main" id="{190ACAA2-3AA8-46F3-992A-F6F61AED4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4695825"/>
            <a:ext cx="1066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2" name="Picture 57" descr="17">
            <a:hlinkClick r:id="rId38" action="ppaction://hlinksldjump">
              <a:snd r:embed="rId39" name="remember-short.wav"/>
            </a:hlinkClick>
            <a:extLst>
              <a:ext uri="{FF2B5EF4-FFF2-40B4-BE49-F238E27FC236}">
                <a16:creationId xmlns:a16="http://schemas.microsoft.com/office/drawing/2014/main" id="{E5345EFB-4D97-4D7B-BFBD-ABF7682A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 bwMode="auto">
          <a:xfrm>
            <a:off x="4876800" y="4519613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3" name="Picture 58" descr="19">
            <a:hlinkClick r:id="rId41" action="ppaction://hlinksldjump">
              <a:snd r:embed="rId42" name="amusing.wav"/>
            </a:hlinkClick>
            <a:extLst>
              <a:ext uri="{FF2B5EF4-FFF2-40B4-BE49-F238E27FC236}">
                <a16:creationId xmlns:a16="http://schemas.microsoft.com/office/drawing/2014/main" id="{9ED082F2-0642-4646-833B-B6130716E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4695825"/>
            <a:ext cx="7683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9766" name="TextBox1" r:id="rId2" imgW="838080" imgH="838080"/>
        </mc:Choice>
        <mc:Fallback>
          <p:control name="TextBox1" r:id="rId2" imgW="838080" imgH="838080">
            <p:pic>
              <p:nvPicPr>
                <p:cNvPr id="29744" name="TextBox1">
                  <a:extLst>
                    <a:ext uri="{FF2B5EF4-FFF2-40B4-BE49-F238E27FC236}">
                      <a16:creationId xmlns:a16="http://schemas.microsoft.com/office/drawing/2014/main" id="{82341B18-FE14-44D9-ADCF-6EEB78D027B2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2819400" y="1295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67" name="TextBox2" r:id="rId3" imgW="838080" imgH="838080"/>
        </mc:Choice>
        <mc:Fallback>
          <p:control name="TextBox2" r:id="rId3" imgW="838080" imgH="838080">
            <p:pic>
              <p:nvPicPr>
                <p:cNvPr id="29745" name="TextBox2">
                  <a:extLst>
                    <a:ext uri="{FF2B5EF4-FFF2-40B4-BE49-F238E27FC236}">
                      <a16:creationId xmlns:a16="http://schemas.microsoft.com/office/drawing/2014/main" id="{4B54FEE7-29B8-49F8-A5B8-730C0FEE22BF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5105400" y="1295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68" name="TextBox3" r:id="rId4" imgW="838080" imgH="838080"/>
        </mc:Choice>
        <mc:Fallback>
          <p:control name="TextBox3" r:id="rId4" imgW="838080" imgH="838080">
            <p:pic>
              <p:nvPicPr>
                <p:cNvPr id="29746" name="TextBox3">
                  <a:extLst>
                    <a:ext uri="{FF2B5EF4-FFF2-40B4-BE49-F238E27FC236}">
                      <a16:creationId xmlns:a16="http://schemas.microsoft.com/office/drawing/2014/main" id="{AEB9C269-BC9E-43FE-B93F-787093332C2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7391400" y="1295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69" name="TextBox4" r:id="rId5" imgW="838080" imgH="838080"/>
        </mc:Choice>
        <mc:Fallback>
          <p:control name="TextBox4" r:id="rId5" imgW="838080" imgH="838080">
            <p:pic>
              <p:nvPicPr>
                <p:cNvPr id="29747" name="TextBox4">
                  <a:extLst>
                    <a:ext uri="{FF2B5EF4-FFF2-40B4-BE49-F238E27FC236}">
                      <a16:creationId xmlns:a16="http://schemas.microsoft.com/office/drawing/2014/main" id="{C5DD44C5-41A8-4548-9061-24FB51565B81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2819400" y="3581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0" name="TextBox5" r:id="rId6" imgW="838080" imgH="838080"/>
        </mc:Choice>
        <mc:Fallback>
          <p:control name="TextBox5" r:id="rId6" imgW="838080" imgH="838080">
            <p:pic>
              <p:nvPicPr>
                <p:cNvPr id="29748" name="TextBox5">
                  <a:extLst>
                    <a:ext uri="{FF2B5EF4-FFF2-40B4-BE49-F238E27FC236}">
                      <a16:creationId xmlns:a16="http://schemas.microsoft.com/office/drawing/2014/main" id="{CAFABF56-9203-4749-B267-B7BE0BA619E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5105400" y="3581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1" name="TextBox6" r:id="rId7" imgW="838080" imgH="838080"/>
        </mc:Choice>
        <mc:Fallback>
          <p:control name="TextBox6" r:id="rId7" imgW="838080" imgH="838080">
            <p:pic>
              <p:nvPicPr>
                <p:cNvPr id="29749" name="TextBox6">
                  <a:extLst>
                    <a:ext uri="{FF2B5EF4-FFF2-40B4-BE49-F238E27FC236}">
                      <a16:creationId xmlns:a16="http://schemas.microsoft.com/office/drawing/2014/main" id="{24E7830C-E86F-40DE-8DE2-6EB746BC8CD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7391400" y="3581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2" name="TextBox7" r:id="rId8" imgW="838080" imgH="838080"/>
        </mc:Choice>
        <mc:Fallback>
          <p:control name="TextBox7" r:id="rId8" imgW="838080" imgH="838080">
            <p:pic>
              <p:nvPicPr>
                <p:cNvPr id="29750" name="TextBox7">
                  <a:extLst>
                    <a:ext uri="{FF2B5EF4-FFF2-40B4-BE49-F238E27FC236}">
                      <a16:creationId xmlns:a16="http://schemas.microsoft.com/office/drawing/2014/main" id="{9E77DDDB-069C-45BF-ADB6-8C117680E8F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2819400" y="5867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3" name="TextBox8" r:id="rId9" imgW="838080" imgH="838080"/>
        </mc:Choice>
        <mc:Fallback>
          <p:control name="TextBox8" r:id="rId9" imgW="838080" imgH="838080">
            <p:pic>
              <p:nvPicPr>
                <p:cNvPr id="29751" name="TextBox8">
                  <a:extLst>
                    <a:ext uri="{FF2B5EF4-FFF2-40B4-BE49-F238E27FC236}">
                      <a16:creationId xmlns:a16="http://schemas.microsoft.com/office/drawing/2014/main" id="{192B112F-AA6F-4C51-8AD9-92F9031234D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5105400" y="5867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4" name="TextBox9" r:id="rId10" imgW="838080" imgH="838080"/>
        </mc:Choice>
        <mc:Fallback>
          <p:control name="TextBox9" r:id="rId10" imgW="838080" imgH="838080">
            <p:pic>
              <p:nvPicPr>
                <p:cNvPr id="29752" name="TextBox9">
                  <a:extLst>
                    <a:ext uri="{FF2B5EF4-FFF2-40B4-BE49-F238E27FC236}">
                      <a16:creationId xmlns:a16="http://schemas.microsoft.com/office/drawing/2014/main" id="{56754FEC-4329-469A-9BE4-98B4F0EFBA4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7391400" y="5867400"/>
                  <a:ext cx="8382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5" name="TextBox10" r:id="rId11" imgW="723960" imgH="723960"/>
        </mc:Choice>
        <mc:Fallback>
          <p:control name="TextBox10" r:id="rId11" imgW="723960" imgH="723960">
            <p:pic>
              <p:nvPicPr>
                <p:cNvPr id="29753" name="TextBox10">
                  <a:extLst>
                    <a:ext uri="{FF2B5EF4-FFF2-40B4-BE49-F238E27FC236}">
                      <a16:creationId xmlns:a16="http://schemas.microsoft.com/office/drawing/2014/main" id="{162CAA8E-DB76-470E-B92F-2BAE9D1BA2B2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5"/>
                <a:srcRect/>
                <a:stretch>
                  <a:fillRect/>
                </a:stretch>
              </p:blipFill>
              <p:spPr bwMode="auto">
                <a:xfrm>
                  <a:off x="650875" y="1530350"/>
                  <a:ext cx="720725" cy="720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6" name="TextBox11" r:id="rId12" imgW="723960" imgH="723960"/>
        </mc:Choice>
        <mc:Fallback>
          <p:control name="TextBox11" r:id="rId12" imgW="723960" imgH="723960">
            <p:pic>
              <p:nvPicPr>
                <p:cNvPr id="29754" name="TextBox11">
                  <a:extLst>
                    <a:ext uri="{FF2B5EF4-FFF2-40B4-BE49-F238E27FC236}">
                      <a16:creationId xmlns:a16="http://schemas.microsoft.com/office/drawing/2014/main" id="{F6B609C5-916D-47DE-A7DB-E0B12F8D4EA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5"/>
                <a:srcRect/>
                <a:stretch>
                  <a:fillRect/>
                </a:stretch>
              </p:blipFill>
              <p:spPr bwMode="auto">
                <a:xfrm>
                  <a:off x="650875" y="3740150"/>
                  <a:ext cx="720725" cy="720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52BF312-5C2B-4799-8BC2-BDA5EF18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139700"/>
            <a:ext cx="5010150" cy="528955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9C1CAAA-95D2-407E-B9E1-E7CEC5ADC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3" y="2795588"/>
            <a:ext cx="4997450" cy="26225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80C4A331-2950-4324-9015-46BB324AE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139700"/>
            <a:ext cx="776287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1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D0D9EFC8-F679-44E6-996A-5A06F19AE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</a:rPr>
              <a:t>This form of </a:t>
            </a:r>
            <a:r>
              <a:rPr lang="en-US" altLang="en-US" b="1">
                <a:solidFill>
                  <a:schemeClr val="bg1"/>
                </a:solidFill>
              </a:rPr>
              <a:t>government is elected by the people and everyone is eligible to vote.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A7127C5-D0C1-4486-A80D-0925CBDC0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7" name="Picture 7" descr="3">
            <a:extLst>
              <a:ext uri="{FF2B5EF4-FFF2-40B4-BE49-F238E27FC236}">
                <a16:creationId xmlns:a16="http://schemas.microsoft.com/office/drawing/2014/main" id="{F584DAC8-1455-4DF9-933D-F4ADAE381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333" b="11765"/>
          <a:stretch>
            <a:fillRect/>
          </a:stretch>
        </p:blipFill>
        <p:spPr bwMode="auto">
          <a:xfrm>
            <a:off x="3260725" y="76200"/>
            <a:ext cx="23780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B242E77-DF90-4568-AF60-573796084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139700"/>
            <a:ext cx="5010150" cy="528955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39EFA4C-3F7F-4DA0-BB61-83F9C2AFE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3" y="2795588"/>
            <a:ext cx="4997450" cy="26225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DBA3071F-8601-42B3-9797-F12A54610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139700"/>
            <a:ext cx="776287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1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302340C7-C0E9-422F-BF4A-D5C46D38E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Democracy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750" name="AutoShap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88214A4-A724-42E6-B7E4-D23BACCB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8CE12BD7-6997-4A4F-9EF3-AB21F056C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1752" name="Picture 8" descr="3">
            <a:extLst>
              <a:ext uri="{FF2B5EF4-FFF2-40B4-BE49-F238E27FC236}">
                <a16:creationId xmlns:a16="http://schemas.microsoft.com/office/drawing/2014/main" id="{330BCF91-6F2E-4DD9-9E80-48535190A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333" b="11765"/>
          <a:stretch>
            <a:fillRect/>
          </a:stretch>
        </p:blipFill>
        <p:spPr bwMode="auto">
          <a:xfrm>
            <a:off x="3260725" y="76200"/>
            <a:ext cx="23780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AA84BF6-DB5A-4F09-A76F-7D4057B3E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8" y="206375"/>
            <a:ext cx="4991100" cy="52197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57618F9-4BD7-4162-9E98-69598BFCE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2859088"/>
            <a:ext cx="4945062" cy="258603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8CAB98C3-175C-4474-99F6-EC7A7B5B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88" y="206375"/>
            <a:ext cx="825500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2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696C082F-95EC-4F61-8FED-CF1E83247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864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A government ruled by a king, queen, emperor or empress.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8071902-219D-4E92-A36C-763B7C91E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2775" name="Picture 7" descr="5">
            <a:extLst>
              <a:ext uri="{FF2B5EF4-FFF2-40B4-BE49-F238E27FC236}">
                <a16:creationId xmlns:a16="http://schemas.microsoft.com/office/drawing/2014/main" id="{40C38DF1-3682-4017-8013-931FCD7A4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638" b="38461"/>
          <a:stretch>
            <a:fillRect/>
          </a:stretch>
        </p:blipFill>
        <p:spPr bwMode="auto">
          <a:xfrm>
            <a:off x="3581400" y="328613"/>
            <a:ext cx="20415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5A1556A-010D-490E-8F78-2D9A49BCD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8" y="206375"/>
            <a:ext cx="4991100" cy="521970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3886371-1B93-454A-A42A-C583DA4B7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2859088"/>
            <a:ext cx="4945062" cy="258603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55478CEE-B653-4455-A8BE-AF0B9041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88" y="206375"/>
            <a:ext cx="825500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2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E875715C-EA32-4A49-8167-C6816B6EA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Monarchy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AF7D1638-0ADD-444F-AED7-FE76329A1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9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197A9CD-4C02-44E7-923E-0891149BF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33800" name="Picture 8" descr="5">
            <a:extLst>
              <a:ext uri="{FF2B5EF4-FFF2-40B4-BE49-F238E27FC236}">
                <a16:creationId xmlns:a16="http://schemas.microsoft.com/office/drawing/2014/main" id="{E8A79E85-C9F7-4C33-9134-8E3B8B214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638" b="38461"/>
          <a:stretch>
            <a:fillRect/>
          </a:stretch>
        </p:blipFill>
        <p:spPr bwMode="auto">
          <a:xfrm>
            <a:off x="3581400" y="328613"/>
            <a:ext cx="20415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7F91850-06CA-426C-A9D3-6841A6FE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17488"/>
            <a:ext cx="4956175" cy="5202237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B35DB48-4956-4110-B48D-C8DE469EF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2819400"/>
            <a:ext cx="4883150" cy="257651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631EB87E-81CF-4FC4-904C-3A6A67348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17488"/>
            <a:ext cx="817563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3</a:t>
            </a:r>
            <a:endParaRPr lang="en-US" altLang="en-US" sz="2800" b="1">
              <a:solidFill>
                <a:srgbClr val="FFFFFF"/>
              </a:solidFill>
            </a:endParaRP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3993EAC3-DCF6-4945-8EB5-D564A12A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80038"/>
            <a:ext cx="91440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A country ruled by a single leader. The leader has not been elected and may use force to keep control.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0DA7B49-0E57-45B2-B736-46CC9508B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4823" name="Picture 7" descr="7">
            <a:extLst>
              <a:ext uri="{FF2B5EF4-FFF2-40B4-BE49-F238E27FC236}">
                <a16:creationId xmlns:a16="http://schemas.microsoft.com/office/drawing/2014/main" id="{657D3239-24E5-457B-9FF8-0B32113BC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32"/>
          <a:stretch>
            <a:fillRect/>
          </a:stretch>
        </p:blipFill>
        <p:spPr bwMode="auto">
          <a:xfrm>
            <a:off x="2438400" y="487363"/>
            <a:ext cx="38862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30F1C4-19A1-4B06-BE09-F8361520B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295400"/>
          </a:xfrm>
        </p:spPr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3200"/>
              <a:t>Types of government based on the question: Who governs and who participates?</a:t>
            </a:r>
            <a:r>
              <a:rPr lang="en-US" altLang="en-US" sz="4000"/>
              <a:t/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383F51-E039-4CAB-999D-253918D7A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/>
              <a:t>There are three types of government: autocracy, oligarchy, and democracy.</a:t>
            </a:r>
          </a:p>
        </p:txBody>
      </p:sp>
      <p:pic>
        <p:nvPicPr>
          <p:cNvPr id="6148" name="Picture 4" descr="worldview-new">
            <a:extLst>
              <a:ext uri="{FF2B5EF4-FFF2-40B4-BE49-F238E27FC236}">
                <a16:creationId xmlns:a16="http://schemas.microsoft.com/office/drawing/2014/main" id="{D7CA0E38-044A-46B0-9534-ADB84A50E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76700"/>
            <a:ext cx="4257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25D5A42-8FF9-4746-AFDA-A9B826F73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17488"/>
            <a:ext cx="4956175" cy="5202237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D58982C-C6A2-4B5B-9C56-C8B24B6BF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2819400"/>
            <a:ext cx="4883150" cy="257651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35FF5A84-D7A7-4C68-8741-713B0A48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17488"/>
            <a:ext cx="817563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3</a:t>
            </a:r>
            <a:endParaRPr lang="en-US" altLang="en-US" sz="2800" b="1">
              <a:solidFill>
                <a:srgbClr val="FFFFFF"/>
              </a:solidFill>
            </a:endParaRP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2FBD20F0-1CA4-4734-88DE-4648DD32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Dictatorship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2DB880DB-6BE0-4101-90F4-E93696052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7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095F7D8-A9C9-4434-9060-23DFE1E34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35848" name="Picture 8" descr="7">
            <a:extLst>
              <a:ext uri="{FF2B5EF4-FFF2-40B4-BE49-F238E27FC236}">
                <a16:creationId xmlns:a16="http://schemas.microsoft.com/office/drawing/2014/main" id="{064E694B-3A95-4A1B-96F5-194C5C7C6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32"/>
          <a:stretch>
            <a:fillRect/>
          </a:stretch>
        </p:blipFill>
        <p:spPr bwMode="auto">
          <a:xfrm>
            <a:off x="2438400" y="487363"/>
            <a:ext cx="38862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8A3BF46-FA58-4BDE-A7FE-EDD3F9758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246063"/>
            <a:ext cx="4851400" cy="5078412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8075946-B1FF-47F8-AF6E-CF69071A3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2747963"/>
            <a:ext cx="4791075" cy="25685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673B3C0F-DD04-4517-9525-B6F134B2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0" y="246063"/>
            <a:ext cx="895350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4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94906BE8-0C8A-44F0-92B3-2DA7C54A3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34000"/>
            <a:ext cx="9144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Government by a single person having unlimited power; despotism (domination through threat of punishment and violence).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740D8BF3-F8DB-49DF-8AF8-8956E37F0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1870075" cy="18875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6871" name="Picture 7" descr="9">
            <a:extLst>
              <a:ext uri="{FF2B5EF4-FFF2-40B4-BE49-F238E27FC236}">
                <a16:creationId xmlns:a16="http://schemas.microsoft.com/office/drawing/2014/main" id="{E04123EF-2281-4DE6-A5D6-57F29C807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784" b="12500"/>
          <a:stretch>
            <a:fillRect/>
          </a:stretch>
        </p:blipFill>
        <p:spPr bwMode="auto">
          <a:xfrm>
            <a:off x="3200400" y="542925"/>
            <a:ext cx="2514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6650056-33B3-40B2-89D2-D2F3AE4AB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246063"/>
            <a:ext cx="4851400" cy="5078412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16741E1-D9E3-4C4C-94ED-FB329E626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2747963"/>
            <a:ext cx="4791075" cy="25685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C61F26C1-3B01-416A-8829-48891736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0" y="246063"/>
            <a:ext cx="895350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4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F093956F-F96D-4175-A9D2-59AB29001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Autocracy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77078322-BBD5-41CE-95FB-A747674AA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5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AE49687-82A1-40BC-87DC-75EFBF01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37896" name="Picture 8" descr="9">
            <a:extLst>
              <a:ext uri="{FF2B5EF4-FFF2-40B4-BE49-F238E27FC236}">
                <a16:creationId xmlns:a16="http://schemas.microsoft.com/office/drawing/2014/main" id="{4574F2B7-799D-4864-B365-3A69DEC16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784" b="12500"/>
          <a:stretch>
            <a:fillRect/>
          </a:stretch>
        </p:blipFill>
        <p:spPr bwMode="auto">
          <a:xfrm>
            <a:off x="3200400" y="542925"/>
            <a:ext cx="25146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15821B8-F651-41ED-B4FD-D169054DB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38" y="246063"/>
            <a:ext cx="4779962" cy="5043487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560B6B6-96FF-4B70-8021-A03F54CE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850" y="2760663"/>
            <a:ext cx="4711700" cy="249872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1A2573C3-A511-4444-A570-04C371240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25" y="246063"/>
            <a:ext cx="808038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5</a:t>
            </a:r>
            <a:endParaRPr lang="en-US" altLang="en-US" sz="45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944D5046-4A97-453F-8AF7-3B80992AC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9372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The government owns property such as businesses and farms and provides its people's healthcare, education and welfare. 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58EEC6A9-3127-483C-B868-29CEA52A1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8919" name="Picture 7" descr="11">
            <a:extLst>
              <a:ext uri="{FF2B5EF4-FFF2-40B4-BE49-F238E27FC236}">
                <a16:creationId xmlns:a16="http://schemas.microsoft.com/office/drawing/2014/main" id="{90AB3110-218D-4E13-9290-739450145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785" b="36363"/>
          <a:stretch>
            <a:fillRect/>
          </a:stretch>
        </p:blipFill>
        <p:spPr bwMode="auto">
          <a:xfrm>
            <a:off x="3505200" y="752475"/>
            <a:ext cx="2133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3D5F073-5007-4199-AD37-5018B0CDC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38" y="246063"/>
            <a:ext cx="4779962" cy="5043487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7FCE71-0DE8-4F5A-97F4-E3FA19349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850" y="2760663"/>
            <a:ext cx="4711700" cy="249872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0FF2B3F0-0B2F-4852-8547-0CD4AEE1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25" y="246063"/>
            <a:ext cx="808038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5</a:t>
            </a:r>
            <a:endParaRPr lang="en-US" altLang="en-US" sz="45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05466960-049D-4DDF-B37A-98D60460F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Communism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DF9F1C6-5677-403E-8358-170CAFA7E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3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BAD26EB-7975-4654-809A-902DF3AEA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39944" name="Picture 8" descr="11">
            <a:extLst>
              <a:ext uri="{FF2B5EF4-FFF2-40B4-BE49-F238E27FC236}">
                <a16:creationId xmlns:a16="http://schemas.microsoft.com/office/drawing/2014/main" id="{0114856E-A6E6-46EC-90A4-5802FAA46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785" b="36363"/>
          <a:stretch>
            <a:fillRect/>
          </a:stretch>
        </p:blipFill>
        <p:spPr bwMode="auto">
          <a:xfrm>
            <a:off x="3505200" y="752475"/>
            <a:ext cx="2133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BB96D71-5F82-47BC-9D8D-1EC067D0B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5" y="280988"/>
            <a:ext cx="4710113" cy="4956175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5FEAFDA-19A9-40AD-AD8E-2C9A9E160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2711450"/>
            <a:ext cx="4656137" cy="2527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C578DE6C-329E-4353-A37F-E35304DF4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280988"/>
            <a:ext cx="928688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5" name="Text Box 5">
            <a:extLst>
              <a:ext uri="{FF2B5EF4-FFF2-40B4-BE49-F238E27FC236}">
                <a16:creationId xmlns:a16="http://schemas.microsoft.com/office/drawing/2014/main" id="{9009F7D5-DABF-4E6A-AE31-71CDE22F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76390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A situation where there is no government.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FDDCEDC8-8B91-4469-ABFD-1DE75BD56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0967" name="Picture 7" descr="13">
            <a:extLst>
              <a:ext uri="{FF2B5EF4-FFF2-40B4-BE49-F238E27FC236}">
                <a16:creationId xmlns:a16="http://schemas.microsoft.com/office/drawing/2014/main" id="{03301CB0-EBD8-471E-B435-09666496B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42" b="50098"/>
          <a:stretch>
            <a:fillRect/>
          </a:stretch>
        </p:blipFill>
        <p:spPr bwMode="auto">
          <a:xfrm>
            <a:off x="3657600" y="414338"/>
            <a:ext cx="2006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16E7336-6844-41E2-AB3B-CE22B280D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5" y="280988"/>
            <a:ext cx="4710113" cy="4956175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6FC97B2-604D-4696-A89C-0B8D4A645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2711450"/>
            <a:ext cx="4656137" cy="25273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0D672EB2-3DE8-4908-BBDB-33DCEADC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280988"/>
            <a:ext cx="928688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3667E814-5712-43B6-B0CE-6F02643B9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</a:rPr>
              <a:t>Anarchy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C0F94C4D-E448-49C5-8A2A-E7A420134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1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E5117B3-61C1-4FAE-8E43-8DA957267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41992" name="Picture 8" descr="13">
            <a:extLst>
              <a:ext uri="{FF2B5EF4-FFF2-40B4-BE49-F238E27FC236}">
                <a16:creationId xmlns:a16="http://schemas.microsoft.com/office/drawing/2014/main" id="{92E9DFF3-46C8-4AB8-AD37-1448322E3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42" b="50098"/>
          <a:stretch>
            <a:fillRect/>
          </a:stretch>
        </p:blipFill>
        <p:spPr bwMode="auto">
          <a:xfrm>
            <a:off x="3657600" y="414338"/>
            <a:ext cx="2006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4D4632E-6048-460F-82DD-E60FDC741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3" y="292100"/>
            <a:ext cx="4638675" cy="492125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95D6C31-7EC8-430D-92B3-0A1A17F4E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2668588"/>
            <a:ext cx="4640263" cy="25082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2A36188D-2A76-4BFF-A7AC-36C3C481A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292100"/>
            <a:ext cx="788987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7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AD8E3DB9-93B7-4B70-9C23-6BB903ADD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7639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The ruling group that forms when a government is overthrown by force.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8FFB9346-D3E7-40D1-9A2C-8D0FC9ED0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3015" name="Picture 7" descr="16">
            <a:extLst>
              <a:ext uri="{FF2B5EF4-FFF2-40B4-BE49-F238E27FC236}">
                <a16:creationId xmlns:a16="http://schemas.microsoft.com/office/drawing/2014/main" id="{9907D242-3015-49AC-8E97-74991D21C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8013"/>
            <a:ext cx="2209800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9D34837-A284-4A25-A126-065BA696E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3" y="292100"/>
            <a:ext cx="4638675" cy="4921250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F209681-7389-4228-A307-70F5653C7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2668588"/>
            <a:ext cx="4640263" cy="25082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596FC830-E8BA-4190-904A-E60B3C4C6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292100"/>
            <a:ext cx="788987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7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AA1DD496-A8E4-4D2C-B03F-93726EB0A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Revolutionary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DBD9F937-DE71-4112-A6F6-F7433568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9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4F5AFAD-FF33-45A4-8266-5DD8822BC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44040" name="Picture 8" descr="16">
            <a:extLst>
              <a:ext uri="{FF2B5EF4-FFF2-40B4-BE49-F238E27FC236}">
                <a16:creationId xmlns:a16="http://schemas.microsoft.com/office/drawing/2014/main" id="{278E1D9C-0AE1-4997-9CAC-0545A7387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8013"/>
            <a:ext cx="2209800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23607C5-61C8-4C05-B2D5-B98D84413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309563"/>
            <a:ext cx="4586287" cy="4867275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2A126C9-AFF7-46D9-BBE9-59830BB2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2689225"/>
            <a:ext cx="4557712" cy="24812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8A62EA13-680F-4C5C-AFF5-32A129EE5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309563"/>
            <a:ext cx="828675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8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1556B440-6E45-46B9-A284-8D874BE8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846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A government in which a few people such as a dominant clan or clique have power.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6BF7A958-1312-43B4-9075-983572802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5063" name="Picture 7" descr="17">
            <a:extLst>
              <a:ext uri="{FF2B5EF4-FFF2-40B4-BE49-F238E27FC236}">
                <a16:creationId xmlns:a16="http://schemas.microsoft.com/office/drawing/2014/main" id="{8546A9A4-6221-4D58-A031-0BE2D84BB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 bwMode="auto">
          <a:xfrm>
            <a:off x="2743200" y="20955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154309-36F8-40A1-BCE3-8A8A86562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/>
              <a:t>Autocracy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45DA52-ED74-4C6B-B0EE-5953E6A8D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/>
              <a:t>Government by a </a:t>
            </a:r>
            <a:r>
              <a:rPr lang="en-US" altLang="en-US" b="1" u="sng"/>
              <a:t>SINGLE PERSON </a:t>
            </a:r>
            <a:r>
              <a:rPr lang="en-US" altLang="en-US"/>
              <a:t>having </a:t>
            </a:r>
            <a:r>
              <a:rPr lang="en-US" altLang="en-US" b="1" u="sng"/>
              <a:t>UNLIMITED POWER</a:t>
            </a:r>
            <a:r>
              <a:rPr lang="en-US" altLang="en-US"/>
              <a:t>- either </a:t>
            </a:r>
            <a:r>
              <a:rPr lang="en-US" altLang="en-US" b="1" u="sng"/>
              <a:t>INHERITED OR OBTAINED BY MILITARY FORCE</a:t>
            </a:r>
            <a:r>
              <a:rPr lang="en-US" altLang="en-US"/>
              <a:t>. Here are two main examples of autocracy:</a:t>
            </a:r>
          </a:p>
        </p:txBody>
      </p:sp>
      <p:sp>
        <p:nvSpPr>
          <p:cNvPr id="7172" name="AutoShape 5" descr="autocrat">
            <a:extLst>
              <a:ext uri="{FF2B5EF4-FFF2-40B4-BE49-F238E27FC236}">
                <a16:creationId xmlns:a16="http://schemas.microsoft.com/office/drawing/2014/main" id="{6C7EDC09-D303-4E94-8F64-0FB80D6378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7173" name="Picture 6" descr="untitled">
            <a:extLst>
              <a:ext uri="{FF2B5EF4-FFF2-40B4-BE49-F238E27FC236}">
                <a16:creationId xmlns:a16="http://schemas.microsoft.com/office/drawing/2014/main" id="{78ACDDCC-38F6-4D41-912A-9EA7FC3A8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42672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4383CCF-F2FC-4D64-A55E-2ED85DB2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309563"/>
            <a:ext cx="4586287" cy="4867275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F943D7F-0A0E-475C-B5C2-0816EEB73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2689225"/>
            <a:ext cx="4557712" cy="24812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C20FF9CC-616A-421D-B4B8-F3EDAF0DB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309563"/>
            <a:ext cx="828675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8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3187A3B2-FBBB-469E-985B-9D8B4FBEA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Oligarchy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3F21BBE0-05E0-469A-861E-7025A5B80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6087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D95CA7D-195D-44F6-A3DF-9C41F338C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46088" name="Picture 8" descr="17">
            <a:extLst>
              <a:ext uri="{FF2B5EF4-FFF2-40B4-BE49-F238E27FC236}">
                <a16:creationId xmlns:a16="http://schemas.microsoft.com/office/drawing/2014/main" id="{1042123A-8840-40A6-AF6B-B42F9E2B4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 bwMode="auto">
          <a:xfrm>
            <a:off x="2743200" y="20955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CCA78CE-DAD8-4BC3-A4CC-BB6C63734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50" y="327025"/>
            <a:ext cx="4567238" cy="4867275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9F45D3F-A128-4B56-BFAB-A09F61DEF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2706688"/>
            <a:ext cx="4537075" cy="248126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5EA361EA-FFAE-402A-8AE5-E9697D375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327025"/>
            <a:ext cx="841375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9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C0DCA8C8-E333-4A5A-BE09-D99B1AE78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03838"/>
            <a:ext cx="84677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A country that has no monarch, but is headed by an elected president or official is a ________. 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C4C7BAA1-47FA-40D8-AFDA-2E04DB89D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7111" name="Picture 7" descr="19">
            <a:extLst>
              <a:ext uri="{FF2B5EF4-FFF2-40B4-BE49-F238E27FC236}">
                <a16:creationId xmlns:a16="http://schemas.microsoft.com/office/drawing/2014/main" id="{EC09B195-E5A0-4DC5-AF1E-B344988A8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7213"/>
            <a:ext cx="16541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0E43677-BB20-4BDB-B3E4-E6B8264A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50" y="327025"/>
            <a:ext cx="4567238" cy="4867275"/>
          </a:xfrm>
          <a:prstGeom prst="rect">
            <a:avLst/>
          </a:prstGeom>
          <a:gradFill rotWithShape="0">
            <a:gsLst>
              <a:gs pos="0">
                <a:srgbClr val="2C84DC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693BF78-D807-4754-A09E-DE44F91D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2706688"/>
            <a:ext cx="4537075" cy="248126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4AA83548-B981-4B53-8065-945C1ECFF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327025"/>
            <a:ext cx="841375" cy="777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4500" b="1">
                <a:solidFill>
                  <a:srgbClr val="FFFFFF"/>
                </a:solidFill>
              </a:rPr>
              <a:t>9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9F87B97F-A80B-466C-BE34-B654AE84E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818188"/>
            <a:ext cx="7639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chemeClr val="bg1"/>
                </a:solidFill>
              </a:rPr>
              <a:t>Republic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57E93C4-F5A5-4139-999D-0419AF3E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157538"/>
            <a:ext cx="1870075" cy="18875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8135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E7EC847-B063-43B8-934C-EFF9C8610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6011863"/>
            <a:ext cx="1217612" cy="793750"/>
          </a:xfrm>
          <a:prstGeom prst="leftArrow">
            <a:avLst>
              <a:gd name="adj1" fmla="val 52796"/>
              <a:gd name="adj2" fmla="val 66601"/>
            </a:avLst>
          </a:prstGeom>
          <a:gradFill rotWithShape="0"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500" b="1"/>
              <a:t>Home</a:t>
            </a:r>
            <a:endParaRPr lang="en-US" altLang="en-US" sz="4000" b="1">
              <a:solidFill>
                <a:srgbClr val="FFFFFF"/>
              </a:solidFill>
            </a:endParaRPr>
          </a:p>
        </p:txBody>
      </p:sp>
      <p:pic>
        <p:nvPicPr>
          <p:cNvPr id="48136" name="Picture 8" descr="19">
            <a:extLst>
              <a:ext uri="{FF2B5EF4-FFF2-40B4-BE49-F238E27FC236}">
                <a16:creationId xmlns:a16="http://schemas.microsoft.com/office/drawing/2014/main" id="{67E766FD-D413-4312-BD6B-76928EA60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7213"/>
            <a:ext cx="16541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>
            <a:extLst>
              <a:ext uri="{FF2B5EF4-FFF2-40B4-BE49-F238E27FC236}">
                <a16:creationId xmlns:a16="http://schemas.microsoft.com/office/drawing/2014/main" id="{00DCDCFC-04CE-48F0-BF1B-55A88E8187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CONGRATULATIONS!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AED18A1E-3F73-4EA2-83B8-2B348C74366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0"/>
            <a:ext cx="7646988" cy="6858000"/>
            <a:chOff x="432" y="0"/>
            <a:chExt cx="4817" cy="4320"/>
          </a:xfrm>
        </p:grpSpPr>
        <p:sp>
          <p:nvSpPr>
            <p:cNvPr id="49158" name="WordArt 4">
              <a:extLst>
                <a:ext uri="{FF2B5EF4-FFF2-40B4-BE49-F238E27FC236}">
                  <a16:creationId xmlns:a16="http://schemas.microsoft.com/office/drawing/2014/main" id="{07CFD63E-14B2-45E2-808F-B376BC1ECB7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2" y="720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9900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49159" name="WordArt 5">
              <a:extLst>
                <a:ext uri="{FF2B5EF4-FFF2-40B4-BE49-F238E27FC236}">
                  <a16:creationId xmlns:a16="http://schemas.microsoft.com/office/drawing/2014/main" id="{9401D580-DF23-4FA3-A689-CD0EE228CBC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36" y="864"/>
              <a:ext cx="307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50000">
                        <a:srgbClr val="00FF0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64518" name="WordArt 6">
              <a:extLst>
                <a:ext uri="{FF2B5EF4-FFF2-40B4-BE49-F238E27FC236}">
                  <a16:creationId xmlns:a16="http://schemas.microsoft.com/office/drawing/2014/main" id="{3DAF1D4B-07E2-4A3F-8F93-0872B1A4717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0"/>
              <a:ext cx="576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accent2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  <p:sp>
          <p:nvSpPr>
            <p:cNvPr id="49161" name="WordArt 7">
              <a:extLst>
                <a:ext uri="{FF2B5EF4-FFF2-40B4-BE49-F238E27FC236}">
                  <a16:creationId xmlns:a16="http://schemas.microsoft.com/office/drawing/2014/main" id="{09131695-1838-4ECE-9B11-0F7B45A3F6D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152" y="144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66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66FF"/>
                      </a:gs>
                      <a:gs pos="50000">
                        <a:srgbClr val="FF3300"/>
                      </a:gs>
                      <a:gs pos="100000">
                        <a:srgbClr val="FF66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49162" name="WordArt 8">
              <a:extLst>
                <a:ext uri="{FF2B5EF4-FFF2-40B4-BE49-F238E27FC236}">
                  <a16:creationId xmlns:a16="http://schemas.microsoft.com/office/drawing/2014/main" id="{34EAA387-D2B4-42FC-A28B-9111FD66070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024" y="3024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50000">
                        <a:srgbClr val="00FF0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49163" name="WordArt 9">
              <a:extLst>
                <a:ext uri="{FF2B5EF4-FFF2-40B4-BE49-F238E27FC236}">
                  <a16:creationId xmlns:a16="http://schemas.microsoft.com/office/drawing/2014/main" id="{C947EE19-8C63-4C12-B099-F08BEC75ED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744" y="3984"/>
              <a:ext cx="307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9900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49164" name="WordArt 10">
              <a:extLst>
                <a:ext uri="{FF2B5EF4-FFF2-40B4-BE49-F238E27FC236}">
                  <a16:creationId xmlns:a16="http://schemas.microsoft.com/office/drawing/2014/main" id="{596777A1-8430-4689-AEB3-7F4B97B666A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032" y="2592"/>
              <a:ext cx="576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66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66FF"/>
                      </a:gs>
                      <a:gs pos="50000">
                        <a:srgbClr val="FF3300"/>
                      </a:gs>
                      <a:gs pos="100000">
                        <a:srgbClr val="FF66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64523" name="WordArt 11">
              <a:extLst>
                <a:ext uri="{FF2B5EF4-FFF2-40B4-BE49-F238E27FC236}">
                  <a16:creationId xmlns:a16="http://schemas.microsoft.com/office/drawing/2014/main" id="{68C48F1F-3A33-44A3-9AC1-B942CD2143A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36" y="3984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accent2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  <p:sp>
          <p:nvSpPr>
            <p:cNvPr id="64524" name="WordArt 12">
              <a:extLst>
                <a:ext uri="{FF2B5EF4-FFF2-40B4-BE49-F238E27FC236}">
                  <a16:creationId xmlns:a16="http://schemas.microsoft.com/office/drawing/2014/main" id="{19086D65-32FC-4625-9334-7D29B73E87F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800" y="3648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bg1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  <p:sp>
          <p:nvSpPr>
            <p:cNvPr id="49167" name="WordArt 13">
              <a:extLst>
                <a:ext uri="{FF2B5EF4-FFF2-40B4-BE49-F238E27FC236}">
                  <a16:creationId xmlns:a16="http://schemas.microsoft.com/office/drawing/2014/main" id="{BFF06AF3-F91B-4426-A77E-12F3E72D6B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0" y="3408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9900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0000"/>
                      </a:gs>
                      <a:gs pos="50000">
                        <a:srgbClr val="FF9900"/>
                      </a:gs>
                      <a:gs pos="100000">
                        <a:srgbClr val="9900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49168" name="WordArt 14">
              <a:extLst>
                <a:ext uri="{FF2B5EF4-FFF2-40B4-BE49-F238E27FC236}">
                  <a16:creationId xmlns:a16="http://schemas.microsoft.com/office/drawing/2014/main" id="{5E6BA980-0903-4206-81CD-07377FC093A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36" y="768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9900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0000"/>
                      </a:gs>
                      <a:gs pos="50000">
                        <a:srgbClr val="FF9900"/>
                      </a:gs>
                      <a:gs pos="100000">
                        <a:srgbClr val="9900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64527" name="WordArt 15">
              <a:extLst>
                <a:ext uri="{FF2B5EF4-FFF2-40B4-BE49-F238E27FC236}">
                  <a16:creationId xmlns:a16="http://schemas.microsoft.com/office/drawing/2014/main" id="{287B8021-55A8-4959-8C5A-10EB41B9693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704" y="240"/>
              <a:ext cx="545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bg1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</p:grpSp>
      <p:sp>
        <p:nvSpPr>
          <p:cNvPr id="64528" name="WordArt 16">
            <a:extLst>
              <a:ext uri="{FF2B5EF4-FFF2-40B4-BE49-F238E27FC236}">
                <a16:creationId xmlns:a16="http://schemas.microsoft.com/office/drawing/2014/main" id="{4E889B7C-3C51-49FA-9926-1AED39D332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CONGRATULATIONS!</a:t>
            </a:r>
          </a:p>
        </p:txBody>
      </p:sp>
      <p:sp>
        <p:nvSpPr>
          <p:cNvPr id="64529" name="WordArt 17">
            <a:extLst>
              <a:ext uri="{FF2B5EF4-FFF2-40B4-BE49-F238E27FC236}">
                <a16:creationId xmlns:a16="http://schemas.microsoft.com/office/drawing/2014/main" id="{83F65B7E-4E50-4B23-89C0-2B878AC792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CONGRATULATIONS!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>
            <a:extLst>
              <a:ext uri="{FF2B5EF4-FFF2-40B4-BE49-F238E27FC236}">
                <a16:creationId xmlns:a16="http://schemas.microsoft.com/office/drawing/2014/main" id="{299AEC44-8EE8-4075-8509-DDECC67462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CONGRATULATIONS!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034B79A-B77B-419B-B746-AEFEDFCA64B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0"/>
            <a:ext cx="7646988" cy="6858000"/>
            <a:chOff x="432" y="0"/>
            <a:chExt cx="4817" cy="4320"/>
          </a:xfrm>
        </p:grpSpPr>
        <p:sp>
          <p:nvSpPr>
            <p:cNvPr id="50182" name="WordArt 4">
              <a:extLst>
                <a:ext uri="{FF2B5EF4-FFF2-40B4-BE49-F238E27FC236}">
                  <a16:creationId xmlns:a16="http://schemas.microsoft.com/office/drawing/2014/main" id="{C28D4D10-E55C-40D6-BDA1-C96D83AE83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2" y="720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9900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50183" name="WordArt 5">
              <a:extLst>
                <a:ext uri="{FF2B5EF4-FFF2-40B4-BE49-F238E27FC236}">
                  <a16:creationId xmlns:a16="http://schemas.microsoft.com/office/drawing/2014/main" id="{D4D3C86C-C677-4D8C-8751-D0BFED3335A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36" y="864"/>
              <a:ext cx="307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50000">
                        <a:srgbClr val="00FF0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65542" name="WordArt 6">
              <a:extLst>
                <a:ext uri="{FF2B5EF4-FFF2-40B4-BE49-F238E27FC236}">
                  <a16:creationId xmlns:a16="http://schemas.microsoft.com/office/drawing/2014/main" id="{77898A0F-6836-4653-833B-EBC59DA448A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0"/>
              <a:ext cx="576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accent2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  <p:sp>
          <p:nvSpPr>
            <p:cNvPr id="50185" name="WordArt 7">
              <a:extLst>
                <a:ext uri="{FF2B5EF4-FFF2-40B4-BE49-F238E27FC236}">
                  <a16:creationId xmlns:a16="http://schemas.microsoft.com/office/drawing/2014/main" id="{057F872F-DD38-4D99-9E6D-7060C33CA59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152" y="144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66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66FF"/>
                      </a:gs>
                      <a:gs pos="50000">
                        <a:srgbClr val="FF3300"/>
                      </a:gs>
                      <a:gs pos="100000">
                        <a:srgbClr val="FF66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50186" name="WordArt 8">
              <a:extLst>
                <a:ext uri="{FF2B5EF4-FFF2-40B4-BE49-F238E27FC236}">
                  <a16:creationId xmlns:a16="http://schemas.microsoft.com/office/drawing/2014/main" id="{5EE82484-10E7-424A-B4F7-C55BDCC405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024" y="3024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FF"/>
                      </a:gs>
                      <a:gs pos="50000">
                        <a:srgbClr val="00FF0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50187" name="WordArt 9">
              <a:extLst>
                <a:ext uri="{FF2B5EF4-FFF2-40B4-BE49-F238E27FC236}">
                  <a16:creationId xmlns:a16="http://schemas.microsoft.com/office/drawing/2014/main" id="{13995C05-0389-4D2D-BD99-04086A0D2C2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744" y="3984"/>
              <a:ext cx="307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FF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50000">
                        <a:srgbClr val="FF9900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50188" name="WordArt 10">
              <a:extLst>
                <a:ext uri="{FF2B5EF4-FFF2-40B4-BE49-F238E27FC236}">
                  <a16:creationId xmlns:a16="http://schemas.microsoft.com/office/drawing/2014/main" id="{E15BFB1B-0C6A-4255-B418-A174862EA6D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032" y="2592"/>
              <a:ext cx="576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FF66FF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66FF"/>
                      </a:gs>
                      <a:gs pos="50000">
                        <a:srgbClr val="FF3300"/>
                      </a:gs>
                      <a:gs pos="100000">
                        <a:srgbClr val="FF66FF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65547" name="WordArt 11">
              <a:extLst>
                <a:ext uri="{FF2B5EF4-FFF2-40B4-BE49-F238E27FC236}">
                  <a16:creationId xmlns:a16="http://schemas.microsoft.com/office/drawing/2014/main" id="{1A8A25EC-515A-48F3-B42E-F57501A1774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36" y="3984"/>
              <a:ext cx="28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accent2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  <p:sp>
          <p:nvSpPr>
            <p:cNvPr id="65548" name="WordArt 12">
              <a:extLst>
                <a:ext uri="{FF2B5EF4-FFF2-40B4-BE49-F238E27FC236}">
                  <a16:creationId xmlns:a16="http://schemas.microsoft.com/office/drawing/2014/main" id="{309D24A9-E859-4B22-9388-0743642C708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800" y="3648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bg1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  <p:sp>
          <p:nvSpPr>
            <p:cNvPr id="50191" name="WordArt 13">
              <a:extLst>
                <a:ext uri="{FF2B5EF4-FFF2-40B4-BE49-F238E27FC236}">
                  <a16:creationId xmlns:a16="http://schemas.microsoft.com/office/drawing/2014/main" id="{93A1F300-D135-468F-8596-770F9FF37DD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0" y="3408"/>
              <a:ext cx="449" cy="4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9900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0000"/>
                      </a:gs>
                      <a:gs pos="50000">
                        <a:srgbClr val="FF9900"/>
                      </a:gs>
                      <a:gs pos="100000">
                        <a:srgbClr val="9900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50192" name="WordArt 14">
              <a:extLst>
                <a:ext uri="{FF2B5EF4-FFF2-40B4-BE49-F238E27FC236}">
                  <a16:creationId xmlns:a16="http://schemas.microsoft.com/office/drawing/2014/main" id="{D9150B03-79E5-47CD-9A5C-1312B5E937A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36" y="768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1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  <a:contourClr>
                  <a:srgbClr val="990000"/>
                </a:contour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0000"/>
                      </a:gs>
                      <a:gs pos="50000">
                        <a:srgbClr val="FF9900"/>
                      </a:gs>
                      <a:gs pos="100000">
                        <a:srgbClr val="9900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65551" name="WordArt 15">
              <a:extLst>
                <a:ext uri="{FF2B5EF4-FFF2-40B4-BE49-F238E27FC236}">
                  <a16:creationId xmlns:a16="http://schemas.microsoft.com/office/drawing/2014/main" id="{98165CDD-A610-4BC7-956E-23A7C0CED4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704" y="240"/>
              <a:ext cx="545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9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 eaLnBrk="1" hangingPunct="1">
                <a:defRPr/>
              </a:pPr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FF"/>
                      </a:gs>
                      <a:gs pos="50000">
                        <a:schemeClr val="bg1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Arial Black"/>
                </a:rPr>
                <a:t> </a:t>
              </a:r>
            </a:p>
          </p:txBody>
        </p:sp>
      </p:grpSp>
      <p:sp>
        <p:nvSpPr>
          <p:cNvPr id="65552" name="WordArt 16">
            <a:extLst>
              <a:ext uri="{FF2B5EF4-FFF2-40B4-BE49-F238E27FC236}">
                <a16:creationId xmlns:a16="http://schemas.microsoft.com/office/drawing/2014/main" id="{DC5ED45E-007A-410A-B101-EF6C30D5E2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CONGRATULATIONS!</a:t>
            </a:r>
          </a:p>
        </p:txBody>
      </p:sp>
      <p:sp>
        <p:nvSpPr>
          <p:cNvPr id="65553" name="WordArt 17">
            <a:extLst>
              <a:ext uri="{FF2B5EF4-FFF2-40B4-BE49-F238E27FC236}">
                <a16:creationId xmlns:a16="http://schemas.microsoft.com/office/drawing/2014/main" id="{70D8C416-1A4B-431B-9896-E379114809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CONGRATULATIONS!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0498E36-F526-4575-B916-F73BD02F4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Resources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756A2A8-5DE1-48CE-9D36-80ED0DBC8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2"/>
              </a:rPr>
              <a:t>The Democracy Project</a:t>
            </a:r>
            <a:endParaRPr lang="en-US" altLang="en-US"/>
          </a:p>
          <a:p>
            <a:pPr eaLnBrk="1" hangingPunct="1"/>
            <a:r>
              <a:rPr lang="en-US" altLang="en-US">
                <a:hlinkClick r:id="rId3"/>
              </a:rPr>
              <a:t>BBC Types of Government</a:t>
            </a:r>
            <a:endParaRPr lang="en-US" altLang="en-US"/>
          </a:p>
          <a:p>
            <a:pPr eaLnBrk="1" hangingPunct="1"/>
            <a:r>
              <a:rPr lang="en-US" altLang="en-US">
                <a:hlinkClick r:id="rId4"/>
              </a:rPr>
              <a:t>World Population Under Various Governments</a:t>
            </a:r>
            <a:endParaRPr lang="en-US" altLang="en-US"/>
          </a:p>
          <a:p>
            <a:pPr eaLnBrk="1" hangingPunct="1"/>
            <a:r>
              <a:rPr lang="en-US" altLang="en-US">
                <a:hlinkClick r:id="rId5"/>
              </a:rPr>
              <a:t>Dictator for A Day</a:t>
            </a:r>
            <a:endParaRPr lang="en-US" altLang="en-US"/>
          </a:p>
          <a:p>
            <a:pPr eaLnBrk="1" hangingPunct="1"/>
            <a:r>
              <a:rPr lang="en-US" altLang="en-US">
                <a:hlinkClick r:id="rId6"/>
              </a:rPr>
              <a:t>Types of Governments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1364C48-C48C-4898-BF25-EF35E4892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3600"/>
              <a:t>#1 Dictatorship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FF5598F-585D-4450-8803-5EF257B24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eaLnBrk="1" hangingPunct="1"/>
            <a:r>
              <a:rPr lang="en-US" altLang="en-US"/>
              <a:t>The leader has </a:t>
            </a:r>
            <a:r>
              <a:rPr lang="en-US" altLang="en-US" b="1" u="sng"/>
              <a:t>NOT</a:t>
            </a:r>
            <a:r>
              <a:rPr lang="en-US" altLang="en-US"/>
              <a:t> been elected and </a:t>
            </a:r>
            <a:r>
              <a:rPr lang="en-US" altLang="en-US" b="1" u="sng"/>
              <a:t>USES FORCE </a:t>
            </a:r>
            <a:r>
              <a:rPr lang="en-US" altLang="en-US"/>
              <a:t>to control all aspects of social and economic life.</a:t>
            </a:r>
          </a:p>
          <a:p>
            <a:pPr eaLnBrk="1" hangingPunct="1"/>
            <a:r>
              <a:rPr lang="en-US" altLang="en-US"/>
              <a:t>Examples: Adolf Hitler in Germany, Joseph Stalin in the Soviet </a:t>
            </a:r>
          </a:p>
          <a:p>
            <a:pPr eaLnBrk="1" hangingPunct="1">
              <a:buFontTx/>
              <a:buNone/>
            </a:pPr>
            <a:r>
              <a:rPr lang="en-US" altLang="en-US"/>
              <a:t>	Union, Saddam </a:t>
            </a:r>
          </a:p>
          <a:p>
            <a:pPr eaLnBrk="1" hangingPunct="1">
              <a:buFontTx/>
              <a:buNone/>
            </a:pPr>
            <a:r>
              <a:rPr lang="en-US" altLang="en-US"/>
              <a:t>	Hussein in Iraq.                                             </a:t>
            </a:r>
          </a:p>
        </p:txBody>
      </p:sp>
      <p:sp>
        <p:nvSpPr>
          <p:cNvPr id="8196" name="AutoShape 5" descr="autocrat">
            <a:extLst>
              <a:ext uri="{FF2B5EF4-FFF2-40B4-BE49-F238E27FC236}">
                <a16:creationId xmlns:a16="http://schemas.microsoft.com/office/drawing/2014/main" id="{E1A0ED63-BC20-4F51-91E3-2DC09F3EDA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8197" name="Picture 2">
            <a:extLst>
              <a:ext uri="{FF2B5EF4-FFF2-40B4-BE49-F238E27FC236}">
                <a16:creationId xmlns:a16="http://schemas.microsoft.com/office/drawing/2014/main" id="{1802490C-392F-4F23-A0D1-2B3A09CA3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87667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4F0B3FC-3C58-429C-A1F0-910894C2C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3600"/>
              <a:t>#2 Absolute Monarchy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76AEE9D-661B-43CF-9D2E-5EEC0E886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eaLnBrk="1" hangingPunct="1"/>
            <a:r>
              <a:rPr lang="en-US" altLang="en-US"/>
              <a:t>Monarchy has a </a:t>
            </a:r>
            <a:r>
              <a:rPr lang="en-US" altLang="en-US" b="1" u="sng"/>
              <a:t>KING, QUEEN, EMPEROR, OR EMPRESS.</a:t>
            </a:r>
          </a:p>
          <a:p>
            <a:pPr eaLnBrk="1" hangingPunct="1"/>
            <a:r>
              <a:rPr lang="en-US" altLang="en-US"/>
              <a:t>Power is usually </a:t>
            </a:r>
            <a:r>
              <a:rPr lang="en-US" altLang="en-US" b="1" u="sng"/>
              <a:t>INHERITED</a:t>
            </a:r>
            <a:r>
              <a:rPr lang="en-US" altLang="en-US"/>
              <a:t> or passed down from family members.</a:t>
            </a:r>
          </a:p>
          <a:p>
            <a:pPr eaLnBrk="1" hangingPunct="1"/>
            <a:r>
              <a:rPr lang="en-US" altLang="en-US"/>
              <a:t>Monarch has </a:t>
            </a:r>
            <a:r>
              <a:rPr lang="en-US" altLang="en-US" b="1" u="sng"/>
              <a:t>ABSOLUTE POWER </a:t>
            </a:r>
            <a:r>
              <a:rPr lang="en-US" altLang="en-US"/>
              <a:t>meaning he can make decisions</a:t>
            </a:r>
          </a:p>
          <a:p>
            <a:pPr eaLnBrk="1" hangingPunct="1">
              <a:buFontTx/>
              <a:buNone/>
            </a:pPr>
            <a:r>
              <a:rPr lang="en-US" altLang="en-US"/>
              <a:t>	without consulting</a:t>
            </a:r>
          </a:p>
          <a:p>
            <a:pPr eaLnBrk="1" hangingPunct="1">
              <a:buFontTx/>
              <a:buNone/>
            </a:pPr>
            <a:r>
              <a:rPr lang="en-US" altLang="en-US"/>
              <a:t>	anyone.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  <a:p>
            <a:pPr eaLnBrk="1" hangingPunct="1">
              <a:buFontTx/>
              <a:buNone/>
            </a:pPr>
            <a:r>
              <a:rPr lang="en-US" altLang="en-US"/>
              <a:t>	                                             </a:t>
            </a:r>
          </a:p>
        </p:txBody>
      </p:sp>
      <p:sp>
        <p:nvSpPr>
          <p:cNvPr id="9220" name="AutoShape 5" descr="autocrat">
            <a:extLst>
              <a:ext uri="{FF2B5EF4-FFF2-40B4-BE49-F238E27FC236}">
                <a16:creationId xmlns:a16="http://schemas.microsoft.com/office/drawing/2014/main" id="{0D40A6B2-C2F9-4489-AA74-33D5967C9E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9221" name="Picture 6" descr="untitled">
            <a:extLst>
              <a:ext uri="{FF2B5EF4-FFF2-40B4-BE49-F238E27FC236}">
                <a16:creationId xmlns:a16="http://schemas.microsoft.com/office/drawing/2014/main" id="{81514FFA-E6BE-4433-8C40-A1B57BFA2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17963"/>
            <a:ext cx="36576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699FFAE-2B5B-40F5-A5BE-1833077A4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3600"/>
              <a:t>Oligarchy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E55D60D-0EFB-4B45-8B7E-5D34ACE47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 eaLnBrk="1" hangingPunct="1"/>
            <a:r>
              <a:rPr lang="en-US" altLang="en-US"/>
              <a:t>A government in which </a:t>
            </a:r>
            <a:r>
              <a:rPr lang="en-US" altLang="en-US" b="1" u="sng"/>
              <a:t>A FEW PEOPLE </a:t>
            </a:r>
            <a:r>
              <a:rPr lang="en-US" altLang="en-US"/>
              <a:t>such as a dominant clan or clique have power.</a:t>
            </a:r>
          </a:p>
          <a:p>
            <a:pPr eaLnBrk="1" hangingPunct="1"/>
            <a:r>
              <a:rPr lang="en-US" altLang="en-US"/>
              <a:t>Group gets their power from </a:t>
            </a:r>
            <a:r>
              <a:rPr lang="en-US" altLang="en-US" b="1" u="sng"/>
              <a:t>MILITARY, WEALTH</a:t>
            </a:r>
            <a:r>
              <a:rPr lang="en-US" altLang="en-US"/>
              <a:t>, or </a:t>
            </a:r>
            <a:r>
              <a:rPr lang="en-US" altLang="en-US" b="1" u="sng"/>
              <a:t>SOCIAL STATUS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Elections may                           be held but</a:t>
            </a:r>
          </a:p>
          <a:p>
            <a:pPr eaLnBrk="1" hangingPunct="1">
              <a:buFontTx/>
              <a:buNone/>
            </a:pPr>
            <a:r>
              <a:rPr lang="en-US" altLang="en-US"/>
              <a:t>	offer </a:t>
            </a:r>
            <a:r>
              <a:rPr lang="en-US" altLang="en-US" b="1" u="sng"/>
              <a:t>ONLY ONE</a:t>
            </a:r>
            <a:r>
              <a:rPr lang="en-US" altLang="en-US"/>
              <a:t>                        </a:t>
            </a:r>
            <a:r>
              <a:rPr lang="en-US" altLang="en-US" sz="2800" b="1" u="sng"/>
              <a:t>CANDIDATE</a:t>
            </a:r>
            <a:r>
              <a:rPr lang="en-US" altLang="en-US"/>
              <a:t>.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  <a:p>
            <a:pPr eaLnBrk="1" hangingPunct="1">
              <a:buFontTx/>
              <a:buNone/>
            </a:pPr>
            <a:r>
              <a:rPr lang="en-US" altLang="en-US"/>
              <a:t>Myanmar is an example today.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AutoShape 5" descr="oligarchy">
            <a:extLst>
              <a:ext uri="{FF2B5EF4-FFF2-40B4-BE49-F238E27FC236}">
                <a16:creationId xmlns:a16="http://schemas.microsoft.com/office/drawing/2014/main" id="{DEEB11D0-EC58-45A6-A2A6-BE30ED609B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245" name="Picture 6" descr="untitled">
            <a:extLst>
              <a:ext uri="{FF2B5EF4-FFF2-40B4-BE49-F238E27FC236}">
                <a16:creationId xmlns:a16="http://schemas.microsoft.com/office/drawing/2014/main" id="{327B58AF-1E42-44A7-99AE-2B6D3A814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22098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AD550DA-4883-442B-B10C-C7DFD471C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Democracy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867AD5-A679-4782-A2A1-D09D6D770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 a democracy, the government is </a:t>
            </a:r>
            <a:r>
              <a:rPr lang="en-US" altLang="en-US" sz="2800" b="1" u="sng"/>
              <a:t>ELECTED BY THE PEOPLE.</a:t>
            </a:r>
            <a:r>
              <a:rPr lang="en-US" altLang="en-US" sz="2800"/>
              <a:t> Everyone who is eligible to vote has a chance to have their say over who runs the country. </a:t>
            </a:r>
          </a:p>
          <a:p>
            <a:pPr eaLnBrk="1" hangingPunct="1"/>
            <a:r>
              <a:rPr lang="en-US" altLang="en-US" sz="2800"/>
              <a:t>In a democracy, citizens </a:t>
            </a:r>
            <a:r>
              <a:rPr lang="en-US" altLang="en-US" sz="2800" b="1" u="sng"/>
              <a:t>EITHER VOTE DIRECTLY </a:t>
            </a:r>
            <a:r>
              <a:rPr lang="en-US" altLang="en-US" sz="2800"/>
              <a:t>for their leaders </a:t>
            </a:r>
            <a:r>
              <a:rPr lang="en-US" altLang="en-US" sz="2800" b="1" u="sng"/>
              <a:t>OR THROUGH ELECTED REPRESENTATIVES.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11268" name="Picture 4" descr="vote">
            <a:extLst>
              <a:ext uri="{FF2B5EF4-FFF2-40B4-BE49-F238E27FC236}">
                <a16:creationId xmlns:a16="http://schemas.microsoft.com/office/drawing/2014/main" id="{1FD8202B-225C-499F-BC61-644D94743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"/>
            <a:ext cx="12858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votecheck">
            <a:extLst>
              <a:ext uri="{FF2B5EF4-FFF2-40B4-BE49-F238E27FC236}">
                <a16:creationId xmlns:a16="http://schemas.microsoft.com/office/drawing/2014/main" id="{77BFFE14-44B3-47EA-BD5C-CC18B5684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11049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E2B7CEA-34D8-40E0-B42A-FA1C9F0AE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4000"/>
              <a:t>In a democracy…..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B5B952-C689-4EEC-AE42-49A9EDA7B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eaLnBrk="1" hangingPunct="1"/>
            <a:r>
              <a:rPr lang="en-US" altLang="en-US" sz="2800" b="1" u="sng"/>
              <a:t>Individual freedom </a:t>
            </a:r>
            <a:r>
              <a:rPr lang="en-US" altLang="en-US" sz="2800"/>
              <a:t>and equality is valued.</a:t>
            </a:r>
          </a:p>
          <a:p>
            <a:pPr eaLnBrk="1" hangingPunct="1"/>
            <a:r>
              <a:rPr lang="en-US" altLang="en-US" sz="2800" b="1" u="sng"/>
              <a:t>Free elections </a:t>
            </a:r>
            <a:r>
              <a:rPr lang="en-US" altLang="en-US" sz="2800"/>
              <a:t>are held.</a:t>
            </a:r>
          </a:p>
          <a:p>
            <a:pPr eaLnBrk="1" hangingPunct="1"/>
            <a:r>
              <a:rPr lang="en-US" altLang="en-US" sz="2800"/>
              <a:t>Decisions are based on </a:t>
            </a:r>
            <a:r>
              <a:rPr lang="en-US" altLang="en-US" sz="2800" b="1" u="sng"/>
              <a:t>majority rule</a:t>
            </a:r>
            <a:r>
              <a:rPr lang="en-US" altLang="en-US" sz="2800"/>
              <a:t>.</a:t>
            </a:r>
          </a:p>
          <a:p>
            <a:pPr eaLnBrk="1" hangingPunct="1"/>
            <a:r>
              <a:rPr lang="en-US" altLang="en-US" sz="2800"/>
              <a:t>All candidates can </a:t>
            </a:r>
            <a:r>
              <a:rPr lang="en-US" altLang="en-US" sz="2800" b="1" u="sng"/>
              <a:t>express their views freely</a:t>
            </a:r>
          </a:p>
          <a:p>
            <a:pPr eaLnBrk="1" hangingPunct="1"/>
            <a:r>
              <a:rPr lang="en-US" altLang="en-US" sz="2800"/>
              <a:t>Citizens vote by</a:t>
            </a:r>
            <a:r>
              <a:rPr lang="en-US" altLang="en-US" sz="2800" b="1" u="sng"/>
              <a:t> secret ballot.</a:t>
            </a:r>
          </a:p>
          <a:p>
            <a:pPr algn="ctr" eaLnBrk="1" hangingPunct="1">
              <a:buFontTx/>
              <a:buNone/>
            </a:pPr>
            <a:endParaRPr lang="en-US" altLang="en-US" sz="7200"/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6AEFA35A-CEBB-4F02-B058-F784F72BB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25146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 Modern</Template>
  <TotalTime>2811</TotalTime>
  <Words>776</Words>
  <Application>Microsoft Office PowerPoint</Application>
  <PresentationFormat>On-screen Show (4:3)</PresentationFormat>
  <Paragraphs>212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Arial Black</vt:lpstr>
      <vt:lpstr>Arial Narrow</vt:lpstr>
      <vt:lpstr>Calibri</vt:lpstr>
      <vt:lpstr>Impact</vt:lpstr>
      <vt:lpstr>Times New Roman</vt:lpstr>
      <vt:lpstr>Wingdings</vt:lpstr>
      <vt:lpstr>Post Modern</vt:lpstr>
      <vt:lpstr>Types of Governments</vt:lpstr>
      <vt:lpstr> Geographers look at the following ways of defining governments </vt:lpstr>
      <vt:lpstr> Types of government based on the question: Who governs and who participates? </vt:lpstr>
      <vt:lpstr>Autocracy</vt:lpstr>
      <vt:lpstr>#1 Dictatorship</vt:lpstr>
      <vt:lpstr>#2 Absolute Monarchy</vt:lpstr>
      <vt:lpstr>Oligarchy</vt:lpstr>
      <vt:lpstr>Democracy</vt:lpstr>
      <vt:lpstr>In a democracy…..</vt:lpstr>
      <vt:lpstr>Two major forms of democratic governments</vt:lpstr>
      <vt:lpstr>Parliamentary Democracy</vt:lpstr>
      <vt:lpstr>Presidential Democracy</vt:lpstr>
      <vt:lpstr>Parliamentary  vs.     Presidential Democracy</vt:lpstr>
      <vt:lpstr>Systems of Government are based on one question:  How is the power distributed?</vt:lpstr>
      <vt:lpstr>Unitary</vt:lpstr>
      <vt:lpstr>Unitary Diagram:</vt:lpstr>
      <vt:lpstr>Confederation</vt:lpstr>
      <vt:lpstr>Confederation Diagram:</vt:lpstr>
      <vt:lpstr>Federal </vt:lpstr>
      <vt:lpstr>Federal System Diagram:</vt:lpstr>
      <vt:lpstr>Ready for a quiz?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</vt:vector>
  </TitlesOfParts>
  <Company>Jefferson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Cynthia Mason (Chamblee Middle)</cp:lastModifiedBy>
  <cp:revision>54</cp:revision>
  <dcterms:created xsi:type="dcterms:W3CDTF">2005-01-10T15:52:36Z</dcterms:created>
  <dcterms:modified xsi:type="dcterms:W3CDTF">2019-10-25T15:26:11Z</dcterms:modified>
</cp:coreProperties>
</file>