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035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3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93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2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12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9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3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2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1D36A3-B4DF-43C0-A6B8-53EB278B84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9A5642-3C89-41BF-870F-9FF4F65E12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185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points about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761186"/>
            <a:ext cx="3200400" cy="1891862"/>
          </a:xfrm>
        </p:spPr>
        <p:txBody>
          <a:bodyPr>
            <a:noAutofit/>
          </a:bodyPr>
          <a:lstStyle/>
          <a:p>
            <a:r>
              <a:rPr lang="en-US" sz="2000" dirty="0" smtClean="0"/>
              <a:t>SS6CG6 Compare and contrast various forms of government.</a:t>
            </a:r>
          </a:p>
          <a:p>
            <a:r>
              <a:rPr lang="en-US" sz="2000" dirty="0" smtClean="0"/>
              <a:t>SS6CG7 Explain the structure of the national government of Australia.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64" y="378373"/>
            <a:ext cx="6523932" cy="368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1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is a direct democracy different from a representative democracy?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</a:rPr>
              <a:t>DIRECT DEMOCRACY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138" y="2967788"/>
            <a:ext cx="5384870" cy="3341572"/>
          </a:xfrm>
        </p:spPr>
        <p:txBody>
          <a:bodyPr>
            <a:noAutofit/>
          </a:bodyPr>
          <a:lstStyle/>
          <a:p>
            <a:r>
              <a:rPr lang="en-US" sz="3200" dirty="0" smtClean="0"/>
              <a:t>A "pure democracy" in </a:t>
            </a:r>
            <a:r>
              <a:rPr lang="en-US" sz="3200" dirty="0"/>
              <a:t>which the people themselves, rather than elected representatives, determine </a:t>
            </a:r>
            <a:r>
              <a:rPr lang="en-US" sz="3200" dirty="0" smtClean="0"/>
              <a:t>their own </a:t>
            </a:r>
            <a:r>
              <a:rPr lang="en-US" sz="3200" dirty="0"/>
              <a:t>laws and </a:t>
            </a:r>
            <a:r>
              <a:rPr lang="en-US" sz="3200" dirty="0" smtClean="0"/>
              <a:t>policies.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5123802" cy="82296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REPRESENTATIVE DEMOCRACY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5123802" cy="3341572"/>
          </a:xfrm>
        </p:spPr>
        <p:txBody>
          <a:bodyPr>
            <a:norm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ligible </a:t>
            </a:r>
            <a:r>
              <a:rPr lang="en-US" sz="3200" dirty="0"/>
              <a:t>citizens </a:t>
            </a:r>
            <a:r>
              <a:rPr lang="en-US" sz="3200" dirty="0" smtClean="0"/>
              <a:t>of a country vote for </a:t>
            </a:r>
            <a:r>
              <a:rPr lang="en-US" sz="3200" dirty="0"/>
              <a:t>representatives to pass laws for </a:t>
            </a:r>
            <a:r>
              <a:rPr lang="en-US" sz="3200" dirty="0" smtClean="0"/>
              <a:t>them.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How is an absolute monarchy different from a constitutional monarchy?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</a:rPr>
              <a:t>ABSOLUTE MONARCHY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138" y="2967788"/>
            <a:ext cx="5384870" cy="334157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/>
              <a:t>monarch</a:t>
            </a:r>
            <a:r>
              <a:rPr lang="en-US" sz="3200" dirty="0"/>
              <a:t> has </a:t>
            </a:r>
            <a:r>
              <a:rPr lang="en-US" sz="3200" b="1" dirty="0" smtClean="0"/>
              <a:t>TOTAL</a:t>
            </a:r>
            <a:r>
              <a:rPr lang="en-US" sz="3200" dirty="0" smtClean="0"/>
              <a:t> </a:t>
            </a:r>
            <a:r>
              <a:rPr lang="en-US" sz="3200" dirty="0"/>
              <a:t>power </a:t>
            </a:r>
            <a:r>
              <a:rPr lang="en-US" sz="3200" dirty="0" smtClean="0"/>
              <a:t>over the </a:t>
            </a:r>
            <a:r>
              <a:rPr lang="en-US" sz="3200" dirty="0" smtClean="0"/>
              <a:t>people with </a:t>
            </a:r>
            <a:r>
              <a:rPr lang="en-US" sz="3200" dirty="0" smtClean="0"/>
              <a:t>no restrictions on his/her power.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5123802" cy="82296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CONSTITUTIONAL MONARCHY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5123802" cy="33415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powers of the ruler are </a:t>
            </a:r>
            <a:r>
              <a:rPr lang="en-US" sz="3200" dirty="0" smtClean="0"/>
              <a:t>restricted (limited) </a:t>
            </a:r>
            <a:r>
              <a:rPr lang="en-US" sz="3200" dirty="0" smtClean="0"/>
              <a:t>by the </a:t>
            </a:r>
            <a:r>
              <a:rPr lang="en-US" sz="3200" dirty="0"/>
              <a:t>constitution and </a:t>
            </a:r>
            <a:r>
              <a:rPr lang="en-US" sz="3200" dirty="0" smtClean="0"/>
              <a:t>laws </a:t>
            </a:r>
            <a:r>
              <a:rPr lang="en-US" sz="3200" dirty="0"/>
              <a:t>of the </a:t>
            </a:r>
            <a:r>
              <a:rPr lang="en-US" sz="3200" dirty="0" smtClean="0"/>
              <a:t>nation.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82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46841"/>
            <a:ext cx="9720072" cy="127700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What is the difference between the head of state and the head of government?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813034"/>
            <a:ext cx="4754880" cy="69368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</a:rPr>
              <a:t>HEAD OF STATE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138" y="2967788"/>
            <a:ext cx="5384870" cy="3341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THE CHIEF REPRESENTATIVE OF A COUNTRY WITH MORE CEREMONIAL DUTIES.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1450427"/>
            <a:ext cx="5123802" cy="140313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HEAD OF GOVERNMENT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5123802" cy="334157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RESPONSIBLE FOR RUNNING THE GOVERNMENT.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254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government terms to describe Australia’s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1) FEDERAL</a:t>
            </a:r>
          </a:p>
          <a:p>
            <a:r>
              <a:rPr lang="en-US" sz="4000" b="1" dirty="0" smtClean="0"/>
              <a:t>2) CONSTITUTIONAL MONARCHY</a:t>
            </a:r>
          </a:p>
          <a:p>
            <a:r>
              <a:rPr lang="en-US" sz="4000" b="1" dirty="0" smtClean="0"/>
              <a:t>3) PARLIAMENTARY DEMOCRACY</a:t>
            </a:r>
          </a:p>
          <a:p>
            <a:r>
              <a:rPr lang="en-US" sz="4000" b="1" dirty="0" smtClean="0"/>
              <a:t>4) REPRESENTATIVE DEMOCRACY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44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189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Key points about government</vt:lpstr>
      <vt:lpstr>How is a direct democracy different from a representative democracy?</vt:lpstr>
      <vt:lpstr>How is an absolute monarchy different from a constitutional monarchy?</vt:lpstr>
      <vt:lpstr>What is the difference between the head of state and the head of government?</vt:lpstr>
      <vt:lpstr>What are the key government terms to describe Australia’s government?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about government</dc:title>
  <dc:creator>Cynthia MASON - CONYERS MIDDLE SCHOOL</dc:creator>
  <cp:lastModifiedBy>Cynthia MASON - CONYERS MIDDLE SCHOOL</cp:lastModifiedBy>
  <cp:revision>8</cp:revision>
  <dcterms:created xsi:type="dcterms:W3CDTF">2016-01-11T22:18:09Z</dcterms:created>
  <dcterms:modified xsi:type="dcterms:W3CDTF">2016-01-12T15:55:43Z</dcterms:modified>
</cp:coreProperties>
</file>